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307" r:id="rId3"/>
    <p:sldId id="310" r:id="rId4"/>
    <p:sldId id="257" r:id="rId5"/>
    <p:sldId id="309" r:id="rId6"/>
    <p:sldId id="312" r:id="rId7"/>
    <p:sldId id="313" r:id="rId8"/>
    <p:sldId id="335" r:id="rId9"/>
    <p:sldId id="323" r:id="rId10"/>
    <p:sldId id="339" r:id="rId11"/>
    <p:sldId id="340" r:id="rId12"/>
    <p:sldId id="324" r:id="rId13"/>
    <p:sldId id="328" r:id="rId14"/>
    <p:sldId id="329" r:id="rId15"/>
    <p:sldId id="330" r:id="rId16"/>
    <p:sldId id="331" r:id="rId17"/>
    <p:sldId id="318" r:id="rId18"/>
    <p:sldId id="333" r:id="rId19"/>
    <p:sldId id="334" r:id="rId20"/>
    <p:sldId id="336" r:id="rId21"/>
    <p:sldId id="337" r:id="rId22"/>
    <p:sldId id="279"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FFFFFF"/>
    <a:srgbClr val="ADB6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704" autoAdjust="0"/>
    <p:restoredTop sz="91049"/>
  </p:normalViewPr>
  <p:slideViewPr>
    <p:cSldViewPr snapToGrid="0">
      <p:cViewPr varScale="1">
        <p:scale>
          <a:sx n="68" d="100"/>
          <a:sy n="68" d="100"/>
        </p:scale>
        <p:origin x="92"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jpg>
</file>

<file path=ppt/media/image3.png>
</file>

<file path=ppt/media/image4.png>
</file>

<file path=ppt/media/image5.png>
</file>

<file path=ppt/media/image6.jpg>
</file>

<file path=ppt/media/image7.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968A67-3AE9-4B06-9DCA-65F1627030BB}" type="datetimeFigureOut">
              <a:rPr lang="zh-CN" altLang="en-US" smtClean="0"/>
              <a:t>2017/6/8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FE8A67-51CF-43EE-AC70-EEC5EB56F961}" type="slidenum">
              <a:rPr lang="zh-CN" altLang="en-US" smtClean="0"/>
              <a:t>‹#›</a:t>
            </a:fld>
            <a:endParaRPr lang="zh-CN" altLang="en-US"/>
          </a:p>
        </p:txBody>
      </p:sp>
    </p:spTree>
    <p:extLst>
      <p:ext uri="{BB962C8B-B14F-4D97-AF65-F5344CB8AC3E}">
        <p14:creationId xmlns:p14="http://schemas.microsoft.com/office/powerpoint/2010/main" val="14243057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FE8A67-51CF-43EE-AC70-EEC5EB56F961}" type="slidenum">
              <a:rPr lang="zh-CN" altLang="en-US" smtClean="0"/>
              <a:t>1</a:t>
            </a:fld>
            <a:endParaRPr lang="zh-CN" altLang="en-US"/>
          </a:p>
        </p:txBody>
      </p:sp>
    </p:spTree>
    <p:extLst>
      <p:ext uri="{BB962C8B-B14F-4D97-AF65-F5344CB8AC3E}">
        <p14:creationId xmlns:p14="http://schemas.microsoft.com/office/powerpoint/2010/main" val="3063758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FE8A67-51CF-43EE-AC70-EEC5EB56F961}" type="slidenum">
              <a:rPr lang="zh-CN" altLang="en-US" smtClean="0"/>
              <a:t>2</a:t>
            </a:fld>
            <a:endParaRPr lang="zh-CN" altLang="en-US"/>
          </a:p>
        </p:txBody>
      </p:sp>
    </p:spTree>
    <p:extLst>
      <p:ext uri="{BB962C8B-B14F-4D97-AF65-F5344CB8AC3E}">
        <p14:creationId xmlns:p14="http://schemas.microsoft.com/office/powerpoint/2010/main" val="1741079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FE8A67-51CF-43EE-AC70-EEC5EB56F961}" type="slidenum">
              <a:rPr lang="zh-CN" altLang="en-US" smtClean="0"/>
              <a:t>3</a:t>
            </a:fld>
            <a:endParaRPr lang="zh-CN" altLang="en-US"/>
          </a:p>
        </p:txBody>
      </p:sp>
    </p:spTree>
    <p:extLst>
      <p:ext uri="{BB962C8B-B14F-4D97-AF65-F5344CB8AC3E}">
        <p14:creationId xmlns:p14="http://schemas.microsoft.com/office/powerpoint/2010/main" val="7141253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FE8A67-51CF-43EE-AC70-EEC5EB56F961}" type="slidenum">
              <a:rPr lang="zh-CN" altLang="en-US" smtClean="0"/>
              <a:t>4</a:t>
            </a:fld>
            <a:endParaRPr lang="zh-CN" altLang="en-US"/>
          </a:p>
        </p:txBody>
      </p:sp>
    </p:spTree>
    <p:extLst>
      <p:ext uri="{BB962C8B-B14F-4D97-AF65-F5344CB8AC3E}">
        <p14:creationId xmlns:p14="http://schemas.microsoft.com/office/powerpoint/2010/main" val="192762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FE8A67-51CF-43EE-AC70-EEC5EB56F961}" type="slidenum">
              <a:rPr lang="zh-CN" altLang="en-US" smtClean="0"/>
              <a:t>5</a:t>
            </a:fld>
            <a:endParaRPr lang="zh-CN" altLang="en-US"/>
          </a:p>
        </p:txBody>
      </p:sp>
    </p:spTree>
    <p:extLst>
      <p:ext uri="{BB962C8B-B14F-4D97-AF65-F5344CB8AC3E}">
        <p14:creationId xmlns:p14="http://schemas.microsoft.com/office/powerpoint/2010/main" val="18529833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FE8A67-51CF-43EE-AC70-EEC5EB56F961}" type="slidenum">
              <a:rPr lang="zh-CN" altLang="en-US" smtClean="0"/>
              <a:t>6</a:t>
            </a:fld>
            <a:endParaRPr lang="zh-CN" altLang="en-US"/>
          </a:p>
        </p:txBody>
      </p:sp>
    </p:spTree>
    <p:extLst>
      <p:ext uri="{BB962C8B-B14F-4D97-AF65-F5344CB8AC3E}">
        <p14:creationId xmlns:p14="http://schemas.microsoft.com/office/powerpoint/2010/main" val="283012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FE8A67-51CF-43EE-AC70-EEC5EB56F961}" type="slidenum">
              <a:rPr lang="zh-CN" altLang="en-US" smtClean="0"/>
              <a:t>7</a:t>
            </a:fld>
            <a:endParaRPr lang="zh-CN" altLang="en-US"/>
          </a:p>
        </p:txBody>
      </p:sp>
    </p:spTree>
    <p:extLst>
      <p:ext uri="{BB962C8B-B14F-4D97-AF65-F5344CB8AC3E}">
        <p14:creationId xmlns:p14="http://schemas.microsoft.com/office/powerpoint/2010/main" val="20560744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FE8A67-51CF-43EE-AC70-EEC5EB56F961}" type="slidenum">
              <a:rPr lang="zh-CN" altLang="en-US" smtClean="0"/>
              <a:t>17</a:t>
            </a:fld>
            <a:endParaRPr lang="zh-CN" altLang="en-US"/>
          </a:p>
        </p:txBody>
      </p:sp>
    </p:spTree>
    <p:extLst>
      <p:ext uri="{BB962C8B-B14F-4D97-AF65-F5344CB8AC3E}">
        <p14:creationId xmlns:p14="http://schemas.microsoft.com/office/powerpoint/2010/main" val="1283950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FE8A67-51CF-43EE-AC70-EEC5EB56F961}" type="slidenum">
              <a:rPr lang="zh-CN" altLang="en-US" smtClean="0"/>
              <a:t>22</a:t>
            </a:fld>
            <a:endParaRPr lang="zh-CN" altLang="en-US"/>
          </a:p>
        </p:txBody>
      </p:sp>
    </p:spTree>
    <p:extLst>
      <p:ext uri="{BB962C8B-B14F-4D97-AF65-F5344CB8AC3E}">
        <p14:creationId xmlns:p14="http://schemas.microsoft.com/office/powerpoint/2010/main" val="14468727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8" name="图片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52800" y="3283200"/>
            <a:ext cx="6108721" cy="384081"/>
          </a:xfrm>
          <a:prstGeom prst="rect">
            <a:avLst/>
          </a:prstGeom>
        </p:spPr>
      </p:pic>
      <p:sp>
        <p:nvSpPr>
          <p:cNvPr id="2" name="标题 1"/>
          <p:cNvSpPr>
            <a:spLocks noGrp="1"/>
          </p:cNvSpPr>
          <p:nvPr>
            <p:ph type="ctrTitle"/>
          </p:nvPr>
        </p:nvSpPr>
        <p:spPr>
          <a:xfrm>
            <a:off x="896400" y="1940400"/>
            <a:ext cx="10342800" cy="1202400"/>
          </a:xfrm>
        </p:spPr>
        <p:txBody>
          <a:bodyPr anchor="b">
            <a:normAutofit/>
          </a:bodyPr>
          <a:lstStyle>
            <a:lvl1pPr algn="ctr">
              <a:defRPr sz="3600"/>
            </a:lvl1pPr>
          </a:lstStyle>
          <a:p>
            <a:r>
              <a:rPr lang="zh-CN" altLang="en-US" dirty="0"/>
              <a:t>单击此处编辑母版标题样式</a:t>
            </a:r>
          </a:p>
        </p:txBody>
      </p:sp>
      <p:grpSp>
        <p:nvGrpSpPr>
          <p:cNvPr id="7" name="组合 6"/>
          <p:cNvGrpSpPr/>
          <p:nvPr userDrawn="1"/>
        </p:nvGrpSpPr>
        <p:grpSpPr>
          <a:xfrm>
            <a:off x="4272320" y="-12700"/>
            <a:ext cx="3474680" cy="1429002"/>
            <a:chOff x="3204240" y="276224"/>
            <a:chExt cx="2606010" cy="1429002"/>
          </a:xfrm>
        </p:grpSpPr>
        <p:sp>
          <p:nvSpPr>
            <p:cNvPr id="8" name="椭圆 7"/>
            <p:cNvSpPr/>
            <p:nvPr/>
          </p:nvSpPr>
          <p:spPr>
            <a:xfrm>
              <a:off x="3204240" y="1053778"/>
              <a:ext cx="651448" cy="651448"/>
            </a:xfrm>
            <a:prstGeom prst="ellipse">
              <a:avLst/>
            </a:prstGeom>
            <a:solidFill>
              <a:srgbClr val="ADB6C7"/>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sp>
          <p:nvSpPr>
            <p:cNvPr id="9" name="矩形 8"/>
            <p:cNvSpPr/>
            <p:nvPr/>
          </p:nvSpPr>
          <p:spPr>
            <a:xfrm>
              <a:off x="3204240" y="276224"/>
              <a:ext cx="651448" cy="1103278"/>
            </a:xfrm>
            <a:prstGeom prst="rect">
              <a:avLst/>
            </a:prstGeom>
            <a:solidFill>
              <a:srgbClr val="ADB6C7"/>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sp>
          <p:nvSpPr>
            <p:cNvPr id="10" name="椭圆 9"/>
            <p:cNvSpPr/>
            <p:nvPr/>
          </p:nvSpPr>
          <p:spPr>
            <a:xfrm>
              <a:off x="3855761" y="1053778"/>
              <a:ext cx="651448" cy="651448"/>
            </a:xfrm>
            <a:prstGeom prst="ellipse">
              <a:avLst/>
            </a:prstGeom>
            <a:solidFill>
              <a:srgbClr val="097FC8"/>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sp>
          <p:nvSpPr>
            <p:cNvPr id="11" name="矩形 10"/>
            <p:cNvSpPr/>
            <p:nvPr/>
          </p:nvSpPr>
          <p:spPr>
            <a:xfrm>
              <a:off x="3855761" y="276224"/>
              <a:ext cx="651448" cy="1103278"/>
            </a:xfrm>
            <a:prstGeom prst="rect">
              <a:avLst/>
            </a:prstGeom>
            <a:solidFill>
              <a:srgbClr val="097FC8"/>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sp>
          <p:nvSpPr>
            <p:cNvPr id="12" name="椭圆 11"/>
            <p:cNvSpPr/>
            <p:nvPr/>
          </p:nvSpPr>
          <p:spPr>
            <a:xfrm>
              <a:off x="4507281" y="1053778"/>
              <a:ext cx="651448" cy="651448"/>
            </a:xfrm>
            <a:prstGeom prst="ellipse">
              <a:avLst/>
            </a:prstGeom>
            <a:solidFill>
              <a:srgbClr val="CBD1DB"/>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sp>
          <p:nvSpPr>
            <p:cNvPr id="13" name="矩形 12"/>
            <p:cNvSpPr/>
            <p:nvPr/>
          </p:nvSpPr>
          <p:spPr>
            <a:xfrm>
              <a:off x="4507281" y="276224"/>
              <a:ext cx="651448" cy="1103277"/>
            </a:xfrm>
            <a:prstGeom prst="rect">
              <a:avLst/>
            </a:prstGeom>
            <a:solidFill>
              <a:srgbClr val="CBD1DB"/>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sp>
          <p:nvSpPr>
            <p:cNvPr id="14" name="椭圆 13"/>
            <p:cNvSpPr/>
            <p:nvPr/>
          </p:nvSpPr>
          <p:spPr>
            <a:xfrm>
              <a:off x="5158802" y="1053778"/>
              <a:ext cx="651448" cy="651448"/>
            </a:xfrm>
            <a:prstGeom prst="ellipse">
              <a:avLst/>
            </a:prstGeom>
            <a:solidFill>
              <a:srgbClr val="1A1D1F"/>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sp>
          <p:nvSpPr>
            <p:cNvPr id="15" name="矩形 14"/>
            <p:cNvSpPr/>
            <p:nvPr/>
          </p:nvSpPr>
          <p:spPr>
            <a:xfrm>
              <a:off x="5158802" y="276224"/>
              <a:ext cx="651448" cy="1103278"/>
            </a:xfrm>
            <a:prstGeom prst="rect">
              <a:avLst/>
            </a:prstGeom>
            <a:solidFill>
              <a:srgbClr val="1A1D1F"/>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grpSp>
      <p:sp>
        <p:nvSpPr>
          <p:cNvPr id="3" name="副标题 2"/>
          <p:cNvSpPr>
            <a:spLocks noGrp="1"/>
          </p:cNvSpPr>
          <p:nvPr>
            <p:ph type="subTitle" idx="1"/>
          </p:nvPr>
        </p:nvSpPr>
        <p:spPr>
          <a:xfrm>
            <a:off x="3052800" y="3283200"/>
            <a:ext cx="6109200" cy="385200"/>
          </a:xfrm>
          <a:prstGeom prst="rect">
            <a:avLst/>
          </a:prstGeom>
          <a:noFill/>
        </p:spPr>
        <p:txBody>
          <a:bodyPr anchor="ctr" anchorCtr="0">
            <a:normAutofit/>
          </a:bodyPr>
          <a:lstStyle>
            <a:lvl1pPr marL="0" indent="0" algn="ctr">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5B45EFB2-4996-4A7C-B8A2-DD19BFE85633}" type="datetimeFigureOut">
              <a:rPr lang="zh-CN" altLang="en-US" smtClean="0"/>
              <a:t>2017/6/8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6AF2E50-39CF-4EC4-BAE0-B1BD0F868A9D}"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5B45EFB2-4996-4A7C-B8A2-DD19BFE85633}" type="datetimeFigureOut">
              <a:rPr lang="zh-CN" altLang="en-US" smtClean="0"/>
              <a:t>2017/6/8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6AF2E50-39CF-4EC4-BAE0-B1BD0F868A9D}" type="slidenum">
              <a:rPr lang="zh-CN" altLang="en-US" smtClean="0"/>
              <a:t>‹#›</a:t>
            </a:fld>
            <a:endParaRPr lang="zh-CN" altLang="en-US"/>
          </a:p>
        </p:txBody>
      </p:sp>
      <p:sp>
        <p:nvSpPr>
          <p:cNvPr id="7" name="内容占位符 6"/>
          <p:cNvSpPr>
            <a:spLocks noGrp="1"/>
          </p:cNvSpPr>
          <p:nvPr>
            <p:ph sz="quarter" idx="13"/>
          </p:nvPr>
        </p:nvSpPr>
        <p:spPr>
          <a:xfrm>
            <a:off x="215900" y="266700"/>
            <a:ext cx="11760200" cy="6324600"/>
          </a:xfrm>
        </p:spPr>
        <p:txBody>
          <a:bodyPr/>
          <a:lstStyle/>
          <a:p>
            <a:pPr lvl="0"/>
            <a:r>
              <a:rPr lang="zh-CN" altLang="en-US" dirty="0"/>
              <a:t>单击此处编辑母版文本样式</a:t>
            </a:r>
          </a:p>
          <a:p>
            <a:pPr lvl="2"/>
            <a:r>
              <a:rPr lang="zh-CN" altLang="en-US" dirty="0"/>
              <a:t>第二级</a:t>
            </a:r>
            <a:endParaRPr lang="en-US" altLang="zh-CN" dirty="0"/>
          </a:p>
          <a:p>
            <a:pPr lvl="3"/>
            <a:r>
              <a:rPr lang="zh-CN" altLang="en-US" dirty="0"/>
              <a:t>第三级</a:t>
            </a:r>
            <a:endParaRPr lang="en-US" altLang="zh-CN" dirty="0"/>
          </a:p>
          <a:p>
            <a:pPr lvl="4"/>
            <a:r>
              <a:rPr lang="zh-CN" altLang="en-US" dirty="0"/>
              <a:t>第四级</a:t>
            </a:r>
            <a:endParaRPr lang="en-US" altLang="zh-CN" dirty="0"/>
          </a:p>
          <a:p>
            <a:pPr lvl="5"/>
            <a:r>
              <a:rPr lang="zh-CN" altLang="en-US" dirty="0"/>
              <a:t>第五级</a:t>
            </a:r>
            <a:endParaRPr lang="en-US" altLang="zh-C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KSO_BT1"/>
          <p:cNvSpPr>
            <a:spLocks noGrp="1"/>
          </p:cNvSpPr>
          <p:nvPr>
            <p:ph type="title"/>
          </p:nvPr>
        </p:nvSpPr>
        <p:spPr/>
        <p:txBody>
          <a:bodyPr>
            <a:normAutofit/>
          </a:bodyPr>
          <a:lstStyle>
            <a:lvl1pPr>
              <a:defRPr sz="3200"/>
            </a:lvl1pPr>
          </a:lstStyle>
          <a:p>
            <a:r>
              <a:rPr lang="zh-CN" altLang="en-US" dirty="0"/>
              <a:t>单击此处编辑母版标题样式</a:t>
            </a:r>
            <a:endParaRPr lang="en-US" dirty="0"/>
          </a:p>
        </p:txBody>
      </p:sp>
      <p:sp>
        <p:nvSpPr>
          <p:cNvPr id="3" name="KSO_BC1"/>
          <p:cNvSpPr>
            <a:spLocks noGrp="1"/>
          </p:cNvSpPr>
          <p:nvPr>
            <p:ph idx="1"/>
          </p:nvPr>
        </p:nvSpPr>
        <p:spPr/>
        <p:txBody>
          <a:bodyPr>
            <a:normAutofit/>
          </a:bodyPr>
          <a:lstStyle>
            <a:lvl1pPr>
              <a:defRPr sz="2400" baseline="0">
                <a:solidFill>
                  <a:schemeClr val="tx1"/>
                </a:solidFill>
              </a:defRPr>
            </a:lvl1pPr>
            <a:lvl2pPr>
              <a:defRPr sz="2000" b="0" baseline="0"/>
            </a:lvl2pPr>
          </a:lstStyle>
          <a:p>
            <a:pPr lvl="0"/>
            <a:r>
              <a:rPr lang="zh-CN" altLang="en-US" dirty="0"/>
              <a:t>单击此处编辑母版文本样式</a:t>
            </a:r>
          </a:p>
          <a:p>
            <a:pPr lvl="2"/>
            <a:r>
              <a:rPr lang="zh-CN" altLang="en-US" dirty="0"/>
              <a:t>第二级</a:t>
            </a:r>
            <a:endParaRPr lang="en-US" altLang="zh-CN" dirty="0"/>
          </a:p>
          <a:p>
            <a:pPr lvl="3"/>
            <a:r>
              <a:rPr lang="zh-CN" altLang="en-US" dirty="0"/>
              <a:t>第三级</a:t>
            </a:r>
            <a:endParaRPr lang="en-US" altLang="zh-CN" dirty="0"/>
          </a:p>
          <a:p>
            <a:pPr lvl="4"/>
            <a:r>
              <a:rPr lang="zh-CN" altLang="en-US" dirty="0"/>
              <a:t>第四级</a:t>
            </a:r>
            <a:endParaRPr lang="en-US" altLang="zh-CN" dirty="0"/>
          </a:p>
          <a:p>
            <a:pPr lvl="5"/>
            <a:r>
              <a:rPr lang="zh-CN" altLang="en-US" dirty="0"/>
              <a:t>第五级</a:t>
            </a:r>
            <a:endParaRPr lang="en-US" altLang="zh-CN" dirty="0"/>
          </a:p>
        </p:txBody>
      </p:sp>
      <p:sp>
        <p:nvSpPr>
          <p:cNvPr id="7" name="日期占位符 6"/>
          <p:cNvSpPr>
            <a:spLocks noGrp="1"/>
          </p:cNvSpPr>
          <p:nvPr>
            <p:ph type="dt" sz="half" idx="10"/>
          </p:nvPr>
        </p:nvSpPr>
        <p:spPr/>
        <p:txBody>
          <a:bodyPr/>
          <a:lstStyle/>
          <a:p>
            <a:fld id="{5B45EFB2-4996-4A7C-B8A2-DD19BFE85633}" type="datetimeFigureOut">
              <a:rPr lang="zh-CN" altLang="en-US" smtClean="0"/>
              <a:t>2017/6/8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6AF2E50-39CF-4EC4-BAE0-B1BD0F868A9D}"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KSO_ST1"/>
          <p:cNvSpPr>
            <a:spLocks noGrp="1"/>
          </p:cNvSpPr>
          <p:nvPr>
            <p:ph type="title" hasCustomPrompt="1"/>
          </p:nvPr>
        </p:nvSpPr>
        <p:spPr>
          <a:xfrm>
            <a:off x="4262400" y="3384000"/>
            <a:ext cx="4334400" cy="2059200"/>
          </a:xfrm>
        </p:spPr>
        <p:txBody>
          <a:bodyPr anchor="b">
            <a:normAutofit/>
          </a:bodyPr>
          <a:lstStyle>
            <a:lvl1pPr algn="l">
              <a:defRPr sz="3200" b="0">
                <a:solidFill>
                  <a:schemeClr val="tx1"/>
                </a:solidFill>
                <a:effectLst/>
              </a:defRPr>
            </a:lvl1pPr>
          </a:lstStyle>
          <a:p>
            <a:r>
              <a:rPr lang="zh-CN" altLang="en-US" dirty="0"/>
              <a:t>此处添加您的标题</a:t>
            </a:r>
            <a:endParaRPr lang="en-US" dirty="0"/>
          </a:p>
        </p:txBody>
      </p:sp>
      <p:sp>
        <p:nvSpPr>
          <p:cNvPr id="3" name="KSO_ST2"/>
          <p:cNvSpPr>
            <a:spLocks noGrp="1"/>
          </p:cNvSpPr>
          <p:nvPr>
            <p:ph type="body" idx="1" hasCustomPrompt="1"/>
          </p:nvPr>
        </p:nvSpPr>
        <p:spPr>
          <a:xfrm>
            <a:off x="4349834" y="5528165"/>
            <a:ext cx="4090217" cy="357478"/>
          </a:xfrm>
          <a:prstGeom prst="roundRect">
            <a:avLst>
              <a:gd name="adj" fmla="val 50000"/>
            </a:avLst>
          </a:prstGeom>
          <a:noFill/>
        </p:spPr>
        <p:txBody>
          <a:bodyPr anchor="ctr">
            <a:normAutofit/>
          </a:bodyPr>
          <a:lstStyle>
            <a:lvl1pPr marL="0" indent="0" algn="ctr">
              <a:buNone/>
              <a:defRPr sz="12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r>
              <a:rPr lang="zh-CN" altLang="en-US" dirty="0"/>
              <a:t>单击此处添加您的副标题</a:t>
            </a:r>
            <a:endParaRPr lang="en-US" altLang="zh-CN" dirty="0"/>
          </a:p>
        </p:txBody>
      </p:sp>
      <p:sp>
        <p:nvSpPr>
          <p:cNvPr id="7" name="MH_Others_1"/>
          <p:cNvSpPr/>
          <p:nvPr userDrawn="1"/>
        </p:nvSpPr>
        <p:spPr>
          <a:xfrm>
            <a:off x="3483432" y="3023771"/>
            <a:ext cx="4973217" cy="195290"/>
          </a:xfrm>
          <a:prstGeom prst="rect">
            <a:avLst/>
          </a:prstGeom>
          <a:gradFill>
            <a:gsLst>
              <a:gs pos="0">
                <a:schemeClr val="accent1"/>
              </a:gs>
              <a:gs pos="100000">
                <a:schemeClr val="accent1">
                  <a:lumMod val="60000"/>
                  <a:lumOff val="40000"/>
                </a:schemeClr>
              </a:gs>
            </a:gsLst>
            <a:lin ang="10800000" scaled="0"/>
          </a:gradFill>
          <a:ln>
            <a:noFill/>
          </a:ln>
          <a:effectLst>
            <a:innerShdw blurRad="1143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2000"/>
          </a:p>
        </p:txBody>
      </p:sp>
      <p:sp>
        <p:nvSpPr>
          <p:cNvPr id="8" name="MH_Others_2"/>
          <p:cNvSpPr/>
          <p:nvPr userDrawn="1"/>
        </p:nvSpPr>
        <p:spPr>
          <a:xfrm>
            <a:off x="3409022" y="2180404"/>
            <a:ext cx="854984" cy="843366"/>
          </a:xfrm>
          <a:prstGeom prst="roundRect">
            <a:avLst/>
          </a:prstGeom>
          <a:noFill/>
        </p:spPr>
        <p:txBody>
          <a:bodyPr vert="horz" wrap="square" lIns="0" tIns="0" rIns="0" bIns="0" rtlCol="0" anchor="ctr" anchorCtr="0">
            <a:noAutofit/>
          </a:bodyPr>
          <a:lstStyle/>
          <a:p>
            <a:pPr algn="ctr"/>
            <a:r>
              <a:rPr lang="en-US" altLang="zh-CN" sz="9600" b="1" dirty="0">
                <a:solidFill>
                  <a:schemeClr val="accent1">
                    <a:lumMod val="40000"/>
                    <a:lumOff val="60000"/>
                  </a:schemeClr>
                </a:solidFill>
                <a:effectLst>
                  <a:innerShdw blurRad="63500">
                    <a:prstClr val="black">
                      <a:alpha val="20000"/>
                    </a:prstClr>
                  </a:innerShdw>
                </a:effectLst>
              </a:rPr>
              <a:t>C</a:t>
            </a:r>
            <a:endParaRPr lang="zh-CN" altLang="en-US" sz="9600" b="1" dirty="0">
              <a:solidFill>
                <a:schemeClr val="accent1">
                  <a:lumMod val="40000"/>
                  <a:lumOff val="60000"/>
                </a:schemeClr>
              </a:solidFill>
              <a:effectLst>
                <a:innerShdw blurRad="63500">
                  <a:prstClr val="black">
                    <a:alpha val="20000"/>
                  </a:prstClr>
                </a:innerShdw>
              </a:effectLst>
            </a:endParaRPr>
          </a:p>
        </p:txBody>
      </p:sp>
      <p:sp>
        <p:nvSpPr>
          <p:cNvPr id="9" name="MH_Others_3"/>
          <p:cNvSpPr txBox="1">
            <a:spLocks noChangeArrowheads="1"/>
          </p:cNvSpPr>
          <p:nvPr userDrawn="1"/>
        </p:nvSpPr>
        <p:spPr bwMode="auto">
          <a:xfrm flipH="1">
            <a:off x="4054666" y="2667899"/>
            <a:ext cx="2078656" cy="409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noAutofit/>
          </a:bodyPr>
          <a:lstStyle>
            <a:lvl1pPr>
              <a:lnSpc>
                <a:spcPct val="90000"/>
              </a:lnSpc>
              <a:spcBef>
                <a:spcPts val="750"/>
              </a:spcBef>
              <a:buFont typeface="Arial" panose="02080604020202020204" charset="0"/>
              <a:buChar char="•"/>
              <a:defRPr sz="2100">
                <a:solidFill>
                  <a:schemeClr val="tx1"/>
                </a:solidFill>
                <a:latin typeface="Calibri"/>
                <a:ea typeface="宋体" pitchFamily="2" charset="-122"/>
              </a:defRPr>
            </a:lvl1pPr>
            <a:lvl2pPr marL="742950" indent="-285750">
              <a:lnSpc>
                <a:spcPct val="90000"/>
              </a:lnSpc>
              <a:spcBef>
                <a:spcPts val="375"/>
              </a:spcBef>
              <a:buFont typeface="Arial" panose="02080604020202020204" charset="0"/>
              <a:buChar char="•"/>
              <a:defRPr>
                <a:solidFill>
                  <a:schemeClr val="tx1"/>
                </a:solidFill>
                <a:latin typeface="Calibri"/>
                <a:ea typeface="宋体" pitchFamily="2" charset="-122"/>
              </a:defRPr>
            </a:lvl2pPr>
            <a:lvl3pPr marL="1143000" indent="-228600">
              <a:lnSpc>
                <a:spcPct val="90000"/>
              </a:lnSpc>
              <a:spcBef>
                <a:spcPts val="375"/>
              </a:spcBef>
              <a:buFont typeface="Arial" panose="02080604020202020204" charset="0"/>
              <a:buChar char="•"/>
              <a:defRPr sz="1500">
                <a:solidFill>
                  <a:schemeClr val="tx1"/>
                </a:solidFill>
                <a:latin typeface="Calibri"/>
                <a:ea typeface="宋体" pitchFamily="2" charset="-122"/>
              </a:defRPr>
            </a:lvl3pPr>
            <a:lvl4pPr marL="1600200" indent="-228600">
              <a:lnSpc>
                <a:spcPct val="90000"/>
              </a:lnSpc>
              <a:spcBef>
                <a:spcPts val="375"/>
              </a:spcBef>
              <a:buFont typeface="Arial" panose="02080604020202020204" charset="0"/>
              <a:buChar char="•"/>
              <a:defRPr sz="1300">
                <a:solidFill>
                  <a:schemeClr val="tx1"/>
                </a:solidFill>
                <a:latin typeface="Calibri"/>
                <a:ea typeface="宋体" pitchFamily="2" charset="-122"/>
              </a:defRPr>
            </a:lvl4pPr>
            <a:lvl5pPr marL="2057400" indent="-228600">
              <a:lnSpc>
                <a:spcPct val="90000"/>
              </a:lnSpc>
              <a:spcBef>
                <a:spcPts val="375"/>
              </a:spcBef>
              <a:buFont typeface="Arial" panose="02080604020202020204" charset="0"/>
              <a:buChar char="•"/>
              <a:defRPr sz="1300">
                <a:solidFill>
                  <a:schemeClr val="tx1"/>
                </a:solidFill>
                <a:latin typeface="Calibri"/>
                <a:ea typeface="宋体" pitchFamily="2" charset="-122"/>
              </a:defRPr>
            </a:lvl5pPr>
            <a:lvl6pPr marL="25146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6pPr>
            <a:lvl7pPr marL="29718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7pPr>
            <a:lvl8pPr marL="34290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8pPr>
            <a:lvl9pPr marL="38862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9pPr>
          </a:lstStyle>
          <a:p>
            <a:pPr algn="ctr">
              <a:spcBef>
                <a:spcPct val="0"/>
              </a:spcBef>
              <a:buFontTx/>
              <a:buNone/>
            </a:pPr>
            <a:r>
              <a:rPr lang="en-US" altLang="zh-CN" sz="2800" spc="200" dirty="0">
                <a:solidFill>
                  <a:schemeClr val="tx1">
                    <a:lumMod val="50000"/>
                    <a:lumOff val="50000"/>
                  </a:schemeClr>
                </a:solidFill>
                <a:latin typeface="+mn-lt"/>
                <a:ea typeface="+mn-ea"/>
              </a:rPr>
              <a:t>HAPTER</a:t>
            </a:r>
            <a:endParaRPr lang="zh-CN" altLang="en-US" sz="4400" spc="200" dirty="0">
              <a:solidFill>
                <a:schemeClr val="tx1">
                  <a:lumMod val="50000"/>
                  <a:lumOff val="50000"/>
                </a:schemeClr>
              </a:solidFill>
              <a:latin typeface="+mn-lt"/>
              <a:ea typeface="+mn-ea"/>
            </a:endParaRPr>
          </a:p>
        </p:txBody>
      </p:sp>
      <p:sp>
        <p:nvSpPr>
          <p:cNvPr id="4" name="日期占位符 3"/>
          <p:cNvSpPr>
            <a:spLocks noGrp="1"/>
          </p:cNvSpPr>
          <p:nvPr>
            <p:ph type="dt" sz="half" idx="10"/>
          </p:nvPr>
        </p:nvSpPr>
        <p:spPr/>
        <p:txBody>
          <a:bodyPr/>
          <a:lstStyle/>
          <a:p>
            <a:fld id="{5B45EFB2-4996-4A7C-B8A2-DD19BFE85633}" type="datetimeFigureOut">
              <a:rPr lang="zh-CN" altLang="en-US" smtClean="0"/>
              <a:t>2017/6/8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6AF2E50-39CF-4EC4-BAE0-B1BD0F868A9D}"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KSO_BT1"/>
          <p:cNvSpPr>
            <a:spLocks noGrp="1"/>
          </p:cNvSpPr>
          <p:nvPr>
            <p:ph type="title"/>
          </p:nvPr>
        </p:nvSpPr>
        <p:spPr>
          <a:xfrm>
            <a:off x="660399" y="166056"/>
            <a:ext cx="10820403" cy="641842"/>
          </a:xfrm>
        </p:spPr>
        <p:txBody>
          <a:bodyPr/>
          <a:lstStyle/>
          <a:p>
            <a:r>
              <a:rPr lang="zh-CN" altLang="en-US"/>
              <a:t>单击此处编辑母版标题样式</a:t>
            </a:r>
            <a:endParaRPr lang="en-US" dirty="0"/>
          </a:p>
        </p:txBody>
      </p:sp>
      <p:sp>
        <p:nvSpPr>
          <p:cNvPr id="3" name="KSO_BC1"/>
          <p:cNvSpPr>
            <a:spLocks noGrp="1"/>
          </p:cNvSpPr>
          <p:nvPr>
            <p:ph sz="half" idx="1"/>
          </p:nvPr>
        </p:nvSpPr>
        <p:spPr>
          <a:xfrm>
            <a:off x="660399" y="1244603"/>
            <a:ext cx="5080000" cy="4932363"/>
          </a:xfrm>
        </p:spPr>
        <p:txBody>
          <a:bodyPr/>
          <a:lstStyle/>
          <a:p>
            <a:pPr lvl="0"/>
            <a:r>
              <a:rPr lang="zh-CN" altLang="en-US" dirty="0"/>
              <a:t>单击此处编辑母版文本样式</a:t>
            </a:r>
          </a:p>
          <a:p>
            <a:pPr lvl="2"/>
            <a:r>
              <a:rPr lang="zh-CN" altLang="en-US" dirty="0"/>
              <a:t>第二级</a:t>
            </a:r>
            <a:endParaRPr lang="en-US" altLang="zh-CN" dirty="0"/>
          </a:p>
          <a:p>
            <a:pPr lvl="3"/>
            <a:r>
              <a:rPr lang="zh-CN" altLang="en-US" dirty="0"/>
              <a:t>第三级</a:t>
            </a:r>
            <a:endParaRPr lang="en-US" altLang="zh-CN" dirty="0"/>
          </a:p>
          <a:p>
            <a:pPr lvl="4"/>
            <a:r>
              <a:rPr lang="zh-CN" altLang="en-US" dirty="0"/>
              <a:t>第四级</a:t>
            </a:r>
            <a:endParaRPr lang="en-US" altLang="zh-CN" dirty="0"/>
          </a:p>
          <a:p>
            <a:pPr lvl="5"/>
            <a:r>
              <a:rPr lang="zh-CN" altLang="en-US" dirty="0"/>
              <a:t>第五级</a:t>
            </a:r>
            <a:endParaRPr lang="en-US" altLang="zh-CN" dirty="0"/>
          </a:p>
        </p:txBody>
      </p:sp>
      <p:sp>
        <p:nvSpPr>
          <p:cNvPr id="4" name="KSO_BC2"/>
          <p:cNvSpPr>
            <a:spLocks noGrp="1"/>
          </p:cNvSpPr>
          <p:nvPr>
            <p:ph sz="half" idx="2"/>
          </p:nvPr>
        </p:nvSpPr>
        <p:spPr>
          <a:xfrm>
            <a:off x="6386686" y="1244603"/>
            <a:ext cx="5094116" cy="4932363"/>
          </a:xfrm>
        </p:spPr>
        <p:txBody>
          <a:bodyPr/>
          <a:lstStyle/>
          <a:p>
            <a:pPr lvl="0"/>
            <a:r>
              <a:rPr lang="zh-CN" altLang="en-US" dirty="0"/>
              <a:t>单击此处编辑母版文本样式</a:t>
            </a:r>
          </a:p>
          <a:p>
            <a:pPr lvl="2"/>
            <a:r>
              <a:rPr lang="zh-CN" altLang="en-US" dirty="0"/>
              <a:t>第二级</a:t>
            </a:r>
            <a:endParaRPr lang="en-US" altLang="zh-CN" dirty="0"/>
          </a:p>
          <a:p>
            <a:pPr lvl="3"/>
            <a:r>
              <a:rPr lang="zh-CN" altLang="en-US" dirty="0"/>
              <a:t>第三级</a:t>
            </a:r>
            <a:endParaRPr lang="en-US" altLang="zh-CN" dirty="0"/>
          </a:p>
          <a:p>
            <a:pPr lvl="4"/>
            <a:r>
              <a:rPr lang="zh-CN" altLang="en-US" dirty="0"/>
              <a:t>第四级</a:t>
            </a:r>
            <a:endParaRPr lang="en-US" altLang="zh-CN" dirty="0"/>
          </a:p>
          <a:p>
            <a:pPr lvl="5"/>
            <a:r>
              <a:rPr lang="zh-CN" altLang="en-US" dirty="0"/>
              <a:t>第五级</a:t>
            </a:r>
            <a:endParaRPr lang="en-US" altLang="zh-CN" dirty="0"/>
          </a:p>
        </p:txBody>
      </p:sp>
      <p:sp>
        <p:nvSpPr>
          <p:cNvPr id="5" name="日期占位符 4"/>
          <p:cNvSpPr>
            <a:spLocks noGrp="1"/>
          </p:cNvSpPr>
          <p:nvPr>
            <p:ph type="dt" sz="half" idx="10"/>
          </p:nvPr>
        </p:nvSpPr>
        <p:spPr/>
        <p:txBody>
          <a:bodyPr/>
          <a:lstStyle/>
          <a:p>
            <a:fld id="{5B45EFB2-4996-4A7C-B8A2-DD19BFE85633}" type="datetimeFigureOut">
              <a:rPr lang="zh-CN" altLang="en-US" smtClean="0"/>
              <a:t>2017/6/8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6AF2E50-39CF-4EC4-BAE0-B1BD0F868A9D}"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KSO_BT1"/>
          <p:cNvSpPr>
            <a:spLocks noGrp="1"/>
          </p:cNvSpPr>
          <p:nvPr>
            <p:ph type="title"/>
          </p:nvPr>
        </p:nvSpPr>
        <p:spPr>
          <a:xfrm>
            <a:off x="1072012" y="118532"/>
            <a:ext cx="9312101" cy="71702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099436" y="1376362"/>
            <a:ext cx="5157787" cy="823912"/>
          </a:xfrm>
        </p:spPr>
        <p:txBody>
          <a:bodyPr anchor="b">
            <a:normAutofit/>
          </a:bodyPr>
          <a:lstStyle>
            <a:lvl1pPr marL="0" indent="0">
              <a:buNone/>
              <a:defRPr sz="24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KSO_BC1"/>
          <p:cNvSpPr>
            <a:spLocks noGrp="1"/>
          </p:cNvSpPr>
          <p:nvPr>
            <p:ph sz="half" idx="2"/>
          </p:nvPr>
        </p:nvSpPr>
        <p:spPr>
          <a:xfrm>
            <a:off x="1099436" y="2200274"/>
            <a:ext cx="5157787" cy="3684588"/>
          </a:xfrm>
        </p:spPr>
        <p:txBody>
          <a:bodyPr/>
          <a:lstStyle/>
          <a:p>
            <a:pPr lvl="0"/>
            <a:r>
              <a:rPr lang="zh-CN" altLang="en-US" dirty="0"/>
              <a:t>单击此处编辑母版文本样式</a:t>
            </a:r>
          </a:p>
          <a:p>
            <a:pPr lvl="2"/>
            <a:r>
              <a:rPr lang="zh-CN" altLang="en-US" dirty="0"/>
              <a:t>第二级</a:t>
            </a:r>
            <a:endParaRPr lang="en-US" altLang="zh-CN" dirty="0"/>
          </a:p>
          <a:p>
            <a:pPr lvl="3"/>
            <a:r>
              <a:rPr lang="zh-CN" altLang="en-US" dirty="0"/>
              <a:t>第三级</a:t>
            </a:r>
            <a:endParaRPr lang="en-US" altLang="zh-CN" dirty="0"/>
          </a:p>
          <a:p>
            <a:pPr lvl="4"/>
            <a:r>
              <a:rPr lang="zh-CN" altLang="en-US" dirty="0"/>
              <a:t>第四级</a:t>
            </a:r>
            <a:endParaRPr lang="en-US" altLang="zh-CN" dirty="0"/>
          </a:p>
          <a:p>
            <a:pPr lvl="5"/>
            <a:r>
              <a:rPr lang="zh-CN" altLang="en-US" dirty="0"/>
              <a:t>第五级</a:t>
            </a:r>
            <a:endParaRPr lang="en-US" altLang="zh-CN" dirty="0"/>
          </a:p>
        </p:txBody>
      </p:sp>
      <p:sp>
        <p:nvSpPr>
          <p:cNvPr id="5" name="Text Placeholder 4"/>
          <p:cNvSpPr>
            <a:spLocks noGrp="1"/>
          </p:cNvSpPr>
          <p:nvPr>
            <p:ph type="body" sz="quarter" idx="3"/>
          </p:nvPr>
        </p:nvSpPr>
        <p:spPr>
          <a:xfrm>
            <a:off x="6431847" y="1376362"/>
            <a:ext cx="5183188" cy="823912"/>
          </a:xfrm>
        </p:spPr>
        <p:txBody>
          <a:bodyPr anchor="b">
            <a:normAutofit/>
          </a:bodyPr>
          <a:lstStyle>
            <a:lvl1pPr marL="0" indent="0">
              <a:buNone/>
              <a:defRPr sz="24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KSO_BC2"/>
          <p:cNvSpPr>
            <a:spLocks noGrp="1"/>
          </p:cNvSpPr>
          <p:nvPr>
            <p:ph sz="quarter" idx="4"/>
          </p:nvPr>
        </p:nvSpPr>
        <p:spPr>
          <a:xfrm>
            <a:off x="6431847" y="2200274"/>
            <a:ext cx="5183188" cy="3684588"/>
          </a:xfrm>
        </p:spPr>
        <p:txBody>
          <a:bodyPr/>
          <a:lstStyle/>
          <a:p>
            <a:pPr lvl="0"/>
            <a:r>
              <a:rPr lang="zh-CN" altLang="en-US" dirty="0"/>
              <a:t>单击此处编辑母版文本样式</a:t>
            </a:r>
          </a:p>
          <a:p>
            <a:pPr lvl="2"/>
            <a:r>
              <a:rPr lang="zh-CN" altLang="en-US" dirty="0"/>
              <a:t>第二级</a:t>
            </a:r>
            <a:endParaRPr lang="en-US" altLang="zh-CN" dirty="0"/>
          </a:p>
          <a:p>
            <a:pPr lvl="3"/>
            <a:r>
              <a:rPr lang="zh-CN" altLang="en-US" dirty="0"/>
              <a:t>第三级</a:t>
            </a:r>
            <a:endParaRPr lang="en-US" altLang="zh-CN" dirty="0"/>
          </a:p>
          <a:p>
            <a:pPr lvl="4"/>
            <a:r>
              <a:rPr lang="zh-CN" altLang="en-US" dirty="0"/>
              <a:t>第四级</a:t>
            </a:r>
            <a:endParaRPr lang="en-US" altLang="zh-CN" dirty="0"/>
          </a:p>
          <a:p>
            <a:pPr lvl="5"/>
            <a:r>
              <a:rPr lang="zh-CN" altLang="en-US" dirty="0"/>
              <a:t>第五级</a:t>
            </a:r>
            <a:endParaRPr lang="en-US" altLang="zh-CN" dirty="0"/>
          </a:p>
        </p:txBody>
      </p:sp>
      <p:sp>
        <p:nvSpPr>
          <p:cNvPr id="10" name="日期占位符 9"/>
          <p:cNvSpPr>
            <a:spLocks noGrp="1"/>
          </p:cNvSpPr>
          <p:nvPr>
            <p:ph type="dt" sz="half" idx="10"/>
          </p:nvPr>
        </p:nvSpPr>
        <p:spPr/>
        <p:txBody>
          <a:bodyPr/>
          <a:lstStyle/>
          <a:p>
            <a:fld id="{5B45EFB2-4996-4A7C-B8A2-DD19BFE85633}" type="datetimeFigureOut">
              <a:rPr lang="zh-CN" altLang="en-US" smtClean="0"/>
              <a:t>2017/6/8</a:t>
            </a:fld>
            <a:endParaRPr lang="zh-CN" altLang="en-US"/>
          </a:p>
        </p:txBody>
      </p:sp>
      <p:sp>
        <p:nvSpPr>
          <p:cNvPr id="11" name="页脚占位符 10"/>
          <p:cNvSpPr>
            <a:spLocks noGrp="1"/>
          </p:cNvSpPr>
          <p:nvPr>
            <p:ph type="ftr" sz="quarter" idx="11"/>
          </p:nvPr>
        </p:nvSpPr>
        <p:spPr/>
        <p:txBody>
          <a:bodyPr/>
          <a:lstStyle/>
          <a:p>
            <a:endParaRPr lang="zh-CN" altLang="en-US"/>
          </a:p>
        </p:txBody>
      </p:sp>
      <p:sp>
        <p:nvSpPr>
          <p:cNvPr id="12" name="灯片编号占位符 11"/>
          <p:cNvSpPr>
            <a:spLocks noGrp="1"/>
          </p:cNvSpPr>
          <p:nvPr>
            <p:ph type="sldNum" sz="quarter" idx="12"/>
          </p:nvPr>
        </p:nvSpPr>
        <p:spPr/>
        <p:txBody>
          <a:bodyPr/>
          <a:lstStyle/>
          <a:p>
            <a:fld id="{76AF2E50-39CF-4EC4-BAE0-B1BD0F868A9D}"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5B45EFB2-4996-4A7C-B8A2-DD19BFE85633}" type="datetimeFigureOut">
              <a:rPr lang="zh-CN" altLang="en-US" smtClean="0"/>
              <a:t>2017/6/8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6AF2E50-39CF-4EC4-BAE0-B1BD0F868A9D}" type="slidenum">
              <a:rPr lang="zh-CN" altLang="en-US" smtClean="0"/>
              <a:t>‹#›</a:t>
            </a:fld>
            <a:endParaRPr lang="zh-CN" altLang="en-US"/>
          </a:p>
        </p:txBody>
      </p:sp>
      <p:sp>
        <p:nvSpPr>
          <p:cNvPr id="6" name="椭圆 5"/>
          <p:cNvSpPr/>
          <p:nvPr userDrawn="1"/>
        </p:nvSpPr>
        <p:spPr>
          <a:xfrm>
            <a:off x="3757614" y="2936875"/>
            <a:ext cx="2312987" cy="2311400"/>
          </a:xfrm>
          <a:prstGeom prst="ellipse">
            <a:avLst/>
          </a:prstGeom>
          <a:solidFill>
            <a:schemeClr val="accent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椭圆 6"/>
          <p:cNvSpPr/>
          <p:nvPr userDrawn="1"/>
        </p:nvSpPr>
        <p:spPr>
          <a:xfrm>
            <a:off x="6680201" y="3906839"/>
            <a:ext cx="1317625" cy="1317625"/>
          </a:xfrm>
          <a:prstGeom prst="ellipse">
            <a:avLst/>
          </a:prstGeom>
          <a:solidFill>
            <a:schemeClr val="accent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 name="椭圆 7"/>
          <p:cNvSpPr/>
          <p:nvPr userDrawn="1"/>
        </p:nvSpPr>
        <p:spPr>
          <a:xfrm>
            <a:off x="7348538" y="3624263"/>
            <a:ext cx="887412" cy="889000"/>
          </a:xfrm>
          <a:prstGeom prst="ellipse">
            <a:avLst/>
          </a:prstGeom>
          <a:solidFill>
            <a:schemeClr val="accent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 name="椭圆 8"/>
          <p:cNvSpPr/>
          <p:nvPr userDrawn="1"/>
        </p:nvSpPr>
        <p:spPr>
          <a:xfrm>
            <a:off x="4079875" y="1268414"/>
            <a:ext cx="4052888" cy="4052887"/>
          </a:xfrm>
          <a:prstGeom prst="ellipse">
            <a:avLst/>
          </a:prstGeom>
          <a:solidFill>
            <a:schemeClr val="accent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US" altLang="zh-CN" sz="4800"/>
          </a:p>
        </p:txBody>
      </p:sp>
      <p:sp>
        <p:nvSpPr>
          <p:cNvPr id="2" name="KSO_BT1"/>
          <p:cNvSpPr>
            <a:spLocks noGrp="1"/>
          </p:cNvSpPr>
          <p:nvPr>
            <p:ph type="title" hasCustomPrompt="1"/>
          </p:nvPr>
        </p:nvSpPr>
        <p:spPr>
          <a:xfrm>
            <a:off x="4521600" y="2289600"/>
            <a:ext cx="3132000" cy="1728000"/>
          </a:xfrm>
        </p:spPr>
        <p:txBody>
          <a:bodyPr wrap="none">
            <a:normAutofit/>
          </a:bodyPr>
          <a:lstStyle>
            <a:lvl1pPr algn="ctr">
              <a:defRPr sz="6600" b="0">
                <a:solidFill>
                  <a:schemeClr val="bg1"/>
                </a:solidFill>
                <a:latin typeface="+mn-ea"/>
                <a:ea typeface="+mn-ea"/>
              </a:defRPr>
            </a:lvl1pPr>
          </a:lstStyle>
          <a:p>
            <a:r>
              <a:rPr lang="zh-CN" altLang="en-US" dirty="0"/>
              <a:t>编辑标题</a:t>
            </a:r>
            <a:endParaRPr lang="en-US" dirty="0"/>
          </a:p>
        </p:txBody>
      </p:sp>
      <p:sp>
        <p:nvSpPr>
          <p:cNvPr id="13" name="内容占位符 12"/>
          <p:cNvSpPr>
            <a:spLocks noGrp="1"/>
          </p:cNvSpPr>
          <p:nvPr>
            <p:ph sz="quarter" idx="13" hasCustomPrompt="1"/>
          </p:nvPr>
        </p:nvSpPr>
        <p:spPr>
          <a:xfrm>
            <a:off x="4521600" y="3967200"/>
            <a:ext cx="3132000" cy="435600"/>
          </a:xfrm>
        </p:spPr>
        <p:txBody>
          <a:bodyPr anchor="ctr" anchorCtr="0">
            <a:normAutofit/>
          </a:bodyPr>
          <a:lstStyle>
            <a:lvl1pPr marL="0" indent="0" algn="ctr">
              <a:buNone/>
              <a:defRPr sz="1800">
                <a:solidFill>
                  <a:schemeClr val="bg1"/>
                </a:solidFill>
              </a:defRPr>
            </a:lvl1pPr>
          </a:lstStyle>
          <a:p>
            <a:pPr lvl="0"/>
            <a:r>
              <a:rPr lang="zh-CN" altLang="en-US" dirty="0"/>
              <a:t>添加副标题</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 name="日期占位符 1"/>
          <p:cNvSpPr>
            <a:spLocks noGrp="1"/>
          </p:cNvSpPr>
          <p:nvPr>
            <p:ph type="dt" sz="half" idx="10"/>
          </p:nvPr>
        </p:nvSpPr>
        <p:spPr/>
        <p:txBody>
          <a:bodyPr/>
          <a:lstStyle/>
          <a:p>
            <a:fld id="{5B45EFB2-4996-4A7C-B8A2-DD19BFE85633}" type="datetimeFigureOut">
              <a:rPr lang="zh-CN" altLang="en-US" smtClean="0"/>
              <a:t>2017/6/8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6AF2E50-39CF-4EC4-BAE0-B1BD0F868A9D}"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7" y="735495"/>
            <a:ext cx="4165200" cy="1600200"/>
          </a:xfrm>
        </p:spPr>
        <p:txBody>
          <a:bodyPr anchor="b"/>
          <a:lstStyle>
            <a:lvl1pPr>
              <a:defRPr sz="3200"/>
            </a:lvl1pPr>
          </a:lstStyle>
          <a:p>
            <a:r>
              <a:rPr lang="zh-CN" altLang="en-US"/>
              <a:t>单击此处编辑母版标题样式</a:t>
            </a:r>
          </a:p>
        </p:txBody>
      </p:sp>
      <p:sp>
        <p:nvSpPr>
          <p:cNvPr id="3" name="图片占位符 2"/>
          <p:cNvSpPr>
            <a:spLocks noGrp="1" noChangeAspect="1"/>
          </p:cNvSpPr>
          <p:nvPr>
            <p:ph type="pic" idx="1"/>
          </p:nvPr>
        </p:nvSpPr>
        <p:spPr>
          <a:xfrm>
            <a:off x="5184000" y="735495"/>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7" y="2335695"/>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EFD9D74-47D9-4702-A33C-335B63B48DBF}" type="datetimeFigureOut">
              <a:rPr lang="zh-CN" altLang="en-US" smtClean="0"/>
              <a:t>2017/6/8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KSO_BT1"/>
          <p:cNvSpPr>
            <a:spLocks noGrp="1"/>
          </p:cNvSpPr>
          <p:nvPr>
            <p:ph type="title" orient="vert"/>
          </p:nvPr>
        </p:nvSpPr>
        <p:spPr>
          <a:xfrm>
            <a:off x="10539591" y="327024"/>
            <a:ext cx="1182511" cy="6149975"/>
          </a:xfrm>
        </p:spPr>
        <p:txBody>
          <a:bodyPr vert="eaVert"/>
          <a:lstStyle/>
          <a:p>
            <a:r>
              <a:rPr lang="zh-CN" altLang="en-US"/>
              <a:t>单击此处编辑母版标题样式</a:t>
            </a:r>
            <a:endParaRPr lang="en-US" dirty="0"/>
          </a:p>
        </p:txBody>
      </p:sp>
      <p:sp>
        <p:nvSpPr>
          <p:cNvPr id="3" name="KSO_BC1"/>
          <p:cNvSpPr>
            <a:spLocks noGrp="1"/>
          </p:cNvSpPr>
          <p:nvPr>
            <p:ph type="body" orient="vert" idx="1"/>
          </p:nvPr>
        </p:nvSpPr>
        <p:spPr>
          <a:xfrm>
            <a:off x="457201" y="327024"/>
            <a:ext cx="9958212" cy="6149975"/>
          </a:xfrm>
        </p:spPr>
        <p:txBody>
          <a:bodyPr vert="eaVert"/>
          <a:lstStyle/>
          <a:p>
            <a:pPr lvl="0"/>
            <a:r>
              <a:rPr lang="zh-CN" altLang="en-US" dirty="0"/>
              <a:t>单击此处编辑母版文本样式</a:t>
            </a:r>
          </a:p>
          <a:p>
            <a:pPr lvl="2"/>
            <a:r>
              <a:rPr lang="zh-CN" altLang="en-US" dirty="0"/>
              <a:t>第二级</a:t>
            </a:r>
            <a:endParaRPr lang="en-US" altLang="zh-CN" dirty="0"/>
          </a:p>
          <a:p>
            <a:pPr lvl="3"/>
            <a:r>
              <a:rPr lang="zh-CN" altLang="en-US" dirty="0"/>
              <a:t>第三级</a:t>
            </a:r>
            <a:endParaRPr lang="en-US" altLang="zh-CN" dirty="0"/>
          </a:p>
          <a:p>
            <a:pPr lvl="4"/>
            <a:r>
              <a:rPr lang="zh-CN" altLang="en-US" dirty="0"/>
              <a:t>第四级</a:t>
            </a:r>
            <a:endParaRPr lang="en-US" altLang="zh-CN" dirty="0"/>
          </a:p>
          <a:p>
            <a:pPr lvl="5"/>
            <a:r>
              <a:rPr lang="zh-CN" altLang="en-US" dirty="0"/>
              <a:t>第五级</a:t>
            </a:r>
            <a:endParaRPr lang="en-US" altLang="zh-CN" dirty="0"/>
          </a:p>
        </p:txBody>
      </p:sp>
      <p:sp>
        <p:nvSpPr>
          <p:cNvPr id="4" name="日期占位符 3"/>
          <p:cNvSpPr>
            <a:spLocks noGrp="1"/>
          </p:cNvSpPr>
          <p:nvPr>
            <p:ph type="dt" sz="half" idx="10"/>
          </p:nvPr>
        </p:nvSpPr>
        <p:spPr/>
        <p:txBody>
          <a:bodyPr/>
          <a:lstStyle/>
          <a:p>
            <a:fld id="{5B45EFB2-4996-4A7C-B8A2-DD19BFE85633}" type="datetimeFigureOut">
              <a:rPr lang="zh-CN" altLang="en-US" smtClean="0"/>
              <a:t>2017/6/8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6AF2E50-39CF-4EC4-BAE0-B1BD0F868A9D}"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组合 6"/>
          <p:cNvGrpSpPr/>
          <p:nvPr/>
        </p:nvGrpSpPr>
        <p:grpSpPr>
          <a:xfrm>
            <a:off x="0" y="0"/>
            <a:ext cx="12192000" cy="6870700"/>
            <a:chOff x="0" y="0"/>
            <a:chExt cx="9144000" cy="6870700"/>
          </a:xfrm>
        </p:grpSpPr>
        <p:sp>
          <p:nvSpPr>
            <p:cNvPr id="8" name="矩形 7"/>
            <p:cNvSpPr/>
            <p:nvPr/>
          </p:nvSpPr>
          <p:spPr>
            <a:xfrm>
              <a:off x="0" y="0"/>
              <a:ext cx="9144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0" name="组合 9"/>
            <p:cNvGrpSpPr/>
            <p:nvPr/>
          </p:nvGrpSpPr>
          <p:grpSpPr>
            <a:xfrm>
              <a:off x="0" y="6677025"/>
              <a:ext cx="9144000" cy="193675"/>
              <a:chOff x="0" y="6741384"/>
              <a:chExt cx="12180336" cy="144000"/>
            </a:xfrm>
          </p:grpSpPr>
          <p:sp>
            <p:nvSpPr>
              <p:cNvPr id="11" name="矩形 10"/>
              <p:cNvSpPr/>
              <p:nvPr/>
            </p:nvSpPr>
            <p:spPr>
              <a:xfrm>
                <a:off x="0" y="6741384"/>
                <a:ext cx="3060000" cy="144000"/>
              </a:xfrm>
              <a:prstGeom prst="rect">
                <a:avLst/>
              </a:prstGeom>
              <a:solidFill>
                <a:srgbClr val="ADB6C7"/>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sp>
            <p:nvSpPr>
              <p:cNvPr id="12" name="矩形 11"/>
              <p:cNvSpPr/>
              <p:nvPr/>
            </p:nvSpPr>
            <p:spPr>
              <a:xfrm>
                <a:off x="3048112" y="6741384"/>
                <a:ext cx="3036000" cy="144000"/>
              </a:xfrm>
              <a:prstGeom prst="rect">
                <a:avLst/>
              </a:prstGeom>
              <a:solidFill>
                <a:srgbClr val="087AC0"/>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sp>
            <p:nvSpPr>
              <p:cNvPr id="13" name="矩形 12"/>
              <p:cNvSpPr/>
              <p:nvPr/>
            </p:nvSpPr>
            <p:spPr>
              <a:xfrm>
                <a:off x="6072224" y="6741384"/>
                <a:ext cx="3060000" cy="144000"/>
              </a:xfrm>
              <a:prstGeom prst="rect">
                <a:avLst/>
              </a:prstGeom>
              <a:solidFill>
                <a:srgbClr val="CBD1DB"/>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sp>
            <p:nvSpPr>
              <p:cNvPr id="14" name="矩形 13"/>
              <p:cNvSpPr/>
              <p:nvPr/>
            </p:nvSpPr>
            <p:spPr>
              <a:xfrm>
                <a:off x="9120336" y="6741384"/>
                <a:ext cx="3060000" cy="144000"/>
              </a:xfrm>
              <a:prstGeom prst="rect">
                <a:avLst/>
              </a:prstGeom>
              <a:solidFill>
                <a:srgbClr val="2A323E"/>
              </a:solidFill>
              <a:ln w="25400" cap="flat" cmpd="sng" algn="ctr">
                <a:noFill/>
                <a:prstDash val="solid"/>
              </a:ln>
              <a:effectLst/>
            </p:spPr>
            <p:txBody>
              <a:bodyPr rtlCol="0" anchor="ctr"/>
              <a:lstStyle/>
              <a:p>
                <a:pPr marL="0" marR="0" lvl="0" indent="0" algn="ctr" defTabSz="914400" eaLnBrk="1" latinLnBrk="0" hangingPunct="1">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a:ea typeface="宋体" pitchFamily="2" charset="-122"/>
                </a:endParaRPr>
              </a:p>
            </p:txBody>
          </p:sp>
        </p:grpSp>
      </p:grpSp>
      <p:sp>
        <p:nvSpPr>
          <p:cNvPr id="4" name="KSO_FD"/>
          <p:cNvSpPr>
            <a:spLocks noGrp="1"/>
          </p:cNvSpPr>
          <p:nvPr>
            <p:ph type="dt" sz="half" idx="2"/>
          </p:nvPr>
        </p:nvSpPr>
        <p:spPr>
          <a:xfrm>
            <a:off x="838200" y="6417736"/>
            <a:ext cx="2743200" cy="365125"/>
          </a:xfrm>
          <a:prstGeom prst="rect">
            <a:avLst/>
          </a:prstGeom>
        </p:spPr>
        <p:txBody>
          <a:bodyPr vert="horz" lIns="91440" tIns="45720" rIns="91440" bIns="45720" rtlCol="0" anchor="ctr"/>
          <a:lstStyle>
            <a:lvl1pPr algn="l">
              <a:defRPr sz="1200">
                <a:solidFill>
                  <a:schemeClr val="tx1"/>
                </a:solidFill>
              </a:defRPr>
            </a:lvl1pPr>
          </a:lstStyle>
          <a:p>
            <a:fld id="{5B45EFB2-4996-4A7C-B8A2-DD19BFE85633}" type="datetimeFigureOut">
              <a:rPr lang="zh-CN" altLang="en-US" smtClean="0"/>
              <a:t>2017/6/8</a:t>
            </a:fld>
            <a:endParaRPr lang="zh-CN" altLang="en-US"/>
          </a:p>
        </p:txBody>
      </p:sp>
      <p:sp>
        <p:nvSpPr>
          <p:cNvPr id="5" name="KSO_FT"/>
          <p:cNvSpPr>
            <a:spLocks noGrp="1"/>
          </p:cNvSpPr>
          <p:nvPr>
            <p:ph type="ftr" sz="quarter" idx="3"/>
          </p:nvPr>
        </p:nvSpPr>
        <p:spPr>
          <a:xfrm>
            <a:off x="4038600" y="6417736"/>
            <a:ext cx="4114800" cy="365125"/>
          </a:xfrm>
          <a:prstGeom prst="rect">
            <a:avLst/>
          </a:prstGeom>
        </p:spPr>
        <p:txBody>
          <a:bodyPr vert="horz" lIns="91440" tIns="45720" rIns="91440" bIns="45720" rtlCol="0" anchor="ctr"/>
          <a:lstStyle>
            <a:lvl1pPr algn="ctr">
              <a:defRPr sz="1200">
                <a:solidFill>
                  <a:schemeClr val="tx1"/>
                </a:solidFill>
              </a:defRPr>
            </a:lvl1pPr>
          </a:lstStyle>
          <a:p>
            <a:endParaRPr lang="zh-CN" altLang="en-US"/>
          </a:p>
        </p:txBody>
      </p:sp>
      <p:sp>
        <p:nvSpPr>
          <p:cNvPr id="6" name="KSO_FN"/>
          <p:cNvSpPr>
            <a:spLocks noGrp="1"/>
          </p:cNvSpPr>
          <p:nvPr>
            <p:ph type="sldNum" sz="quarter" idx="4"/>
          </p:nvPr>
        </p:nvSpPr>
        <p:spPr>
          <a:xfrm>
            <a:off x="8610600" y="6417736"/>
            <a:ext cx="2743200" cy="365125"/>
          </a:xfrm>
          <a:prstGeom prst="rect">
            <a:avLst/>
          </a:prstGeom>
        </p:spPr>
        <p:txBody>
          <a:bodyPr vert="horz" lIns="91440" tIns="45720" rIns="91440" bIns="45720" rtlCol="0" anchor="ctr"/>
          <a:lstStyle>
            <a:lvl1pPr algn="r">
              <a:defRPr sz="1200">
                <a:solidFill>
                  <a:schemeClr val="tx1"/>
                </a:solidFill>
              </a:defRPr>
            </a:lvl1pPr>
          </a:lstStyle>
          <a:p>
            <a:fld id="{76AF2E50-39CF-4EC4-BAE0-B1BD0F868A9D}" type="slidenum">
              <a:rPr lang="zh-CN" altLang="en-US" smtClean="0"/>
              <a:t>‹#›</a:t>
            </a:fld>
            <a:endParaRPr lang="zh-CN" altLang="en-US"/>
          </a:p>
        </p:txBody>
      </p:sp>
      <p:sp>
        <p:nvSpPr>
          <p:cNvPr id="3" name="KSO_BC1"/>
          <p:cNvSpPr>
            <a:spLocks noGrp="1"/>
          </p:cNvSpPr>
          <p:nvPr>
            <p:ph type="body" idx="1"/>
          </p:nvPr>
        </p:nvSpPr>
        <p:spPr>
          <a:xfrm>
            <a:off x="660399" y="1121434"/>
            <a:ext cx="10820401" cy="5143899"/>
          </a:xfrm>
          <a:prstGeom prst="rect">
            <a:avLst/>
          </a:prstGeom>
        </p:spPr>
        <p:txBody>
          <a:bodyPr vert="horz" lIns="91440" tIns="45720" rIns="91440" bIns="45720" rtlCol="0">
            <a:normAutofit/>
          </a:bodyPr>
          <a:lstStyle/>
          <a:p>
            <a:pPr lvl="0"/>
            <a:r>
              <a:rPr lang="zh-CN" altLang="en-US" dirty="0"/>
              <a:t>单击此处编辑母版文本样式</a:t>
            </a:r>
          </a:p>
          <a:p>
            <a:pPr lvl="2"/>
            <a:r>
              <a:rPr lang="zh-CN" altLang="en-US" dirty="0"/>
              <a:t>第二级</a:t>
            </a:r>
            <a:endParaRPr lang="en-US" altLang="zh-CN" dirty="0"/>
          </a:p>
          <a:p>
            <a:pPr lvl="3"/>
            <a:r>
              <a:rPr lang="zh-CN" altLang="en-US" dirty="0"/>
              <a:t>第三级</a:t>
            </a:r>
            <a:endParaRPr lang="en-US" altLang="zh-CN" dirty="0"/>
          </a:p>
          <a:p>
            <a:pPr lvl="4"/>
            <a:r>
              <a:rPr lang="zh-CN" altLang="en-US" dirty="0"/>
              <a:t>第四级</a:t>
            </a:r>
            <a:endParaRPr lang="en-US" altLang="zh-CN" dirty="0"/>
          </a:p>
          <a:p>
            <a:pPr lvl="5"/>
            <a:r>
              <a:rPr lang="zh-CN" altLang="en-US" dirty="0"/>
              <a:t>第五级</a:t>
            </a:r>
            <a:endParaRPr lang="en-US" altLang="zh-CN" dirty="0"/>
          </a:p>
        </p:txBody>
      </p:sp>
      <p:sp>
        <p:nvSpPr>
          <p:cNvPr id="2" name="KSO_BT1"/>
          <p:cNvSpPr>
            <a:spLocks noGrp="1"/>
          </p:cNvSpPr>
          <p:nvPr>
            <p:ph type="title"/>
          </p:nvPr>
        </p:nvSpPr>
        <p:spPr>
          <a:xfrm>
            <a:off x="660399" y="166056"/>
            <a:ext cx="10820403" cy="641842"/>
          </a:xfrm>
          <a:prstGeom prst="rect">
            <a:avLst/>
          </a:prstGeom>
          <a:effectLst>
            <a:glow rad="139700">
              <a:schemeClr val="accent2">
                <a:satMod val="175000"/>
                <a:alpha val="40000"/>
              </a:schemeClr>
            </a:glow>
          </a:effectLst>
        </p:spPr>
        <p:txBody>
          <a:bodyPr vert="horz" lIns="91440" tIns="45720" rIns="91440" bIns="45720" rtlCol="0" anchor="ctr">
            <a:normAutofit/>
          </a:bodyPr>
          <a:lstStyle/>
          <a:p>
            <a:r>
              <a:rPr lang="zh-CN" altLang="en-US" dirty="0"/>
              <a:t>单击此处编辑母版标题样式</a:t>
            </a:r>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685800" rtl="0" eaLnBrk="1" latinLnBrk="0" hangingPunct="1">
        <a:lnSpc>
          <a:spcPct val="90000"/>
        </a:lnSpc>
        <a:spcBef>
          <a:spcPct val="0"/>
        </a:spcBef>
        <a:buNone/>
        <a:defRPr sz="3200" b="1" i="0" kern="1200" baseline="0">
          <a:solidFill>
            <a:schemeClr val="accent1"/>
          </a:solidFill>
          <a:effectLst/>
          <a:latin typeface="+mj-lt"/>
          <a:ea typeface="+mj-ea"/>
          <a:cs typeface="+mj-cs"/>
        </a:defRPr>
      </a:lvl1pPr>
    </p:titleStyle>
    <p:bodyStyle>
      <a:lvl1pPr marL="361950" indent="-361950" algn="just" defTabSz="685800" rtl="0" eaLnBrk="1" latinLnBrk="0" hangingPunct="1">
        <a:lnSpc>
          <a:spcPct val="110000"/>
        </a:lnSpc>
        <a:spcBef>
          <a:spcPts val="300"/>
        </a:spcBef>
        <a:spcAft>
          <a:spcPts val="300"/>
        </a:spcAft>
        <a:buClr>
          <a:schemeClr val="accent1"/>
        </a:buClr>
        <a:buSzPct val="60000"/>
        <a:buFont typeface="Wingdings" charset="2"/>
        <a:buChar char="n"/>
        <a:defRPr lang="zh-CN" altLang="en-US" sz="2400" b="0" kern="1200" baseline="0" dirty="0" smtClean="0">
          <a:solidFill>
            <a:schemeClr val="tx1"/>
          </a:solidFill>
          <a:latin typeface="+mn-lt"/>
          <a:ea typeface="+mn-ea"/>
          <a:cs typeface="+mn-cs"/>
        </a:defRPr>
      </a:lvl1pPr>
      <a:lvl2pPr marL="285750" indent="-285750" algn="just" defTabSz="685800" rtl="0" eaLnBrk="1" latinLnBrk="0" hangingPunct="1">
        <a:lnSpc>
          <a:spcPct val="120000"/>
        </a:lnSpc>
        <a:spcBef>
          <a:spcPts val="300"/>
        </a:spcBef>
        <a:spcAft>
          <a:spcPts val="300"/>
        </a:spcAft>
        <a:buClrTx/>
        <a:buFont typeface="Arial" panose="02080604020202020204" charset="0"/>
        <a:buChar char="•"/>
        <a:defRPr sz="1800" b="0" kern="1200" baseline="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80604020202020204" charset="0"/>
        <a:buChar char="•"/>
        <a:defRPr sz="20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8060402020202020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8060402020202020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80604020202020204" charset="0"/>
        <a:buChar char="•"/>
        <a:defRPr sz="18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8060402020202020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8060402020202020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8060402020202020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Bakser/PikaPika" TargetMode="External"/><Relationship Id="rId2" Type="http://schemas.openxmlformats.org/officeDocument/2006/relationships/hyperlink" Target="http://blog.mhy12345.xyz:3000/"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936000" y="1193369"/>
            <a:ext cx="10342800" cy="2089831"/>
          </a:xfrm>
        </p:spPr>
        <p:txBody>
          <a:bodyPr>
            <a:normAutofit/>
          </a:bodyPr>
          <a:lstStyle/>
          <a:p>
            <a:br>
              <a:rPr lang="en-US" altLang="zh-CN" dirty="0"/>
            </a:br>
            <a:r>
              <a:rPr lang="en-US" altLang="zh-CN" dirty="0" err="1"/>
              <a:t>PikaPika</a:t>
            </a:r>
            <a:br>
              <a:rPr lang="en-US" altLang="zh-CN" dirty="0"/>
            </a:br>
            <a:r>
              <a:rPr lang="zh-CN" altLang="en-US" dirty="0"/>
              <a:t>科技文献结构要点可视化工具</a:t>
            </a:r>
            <a:endParaRPr lang="x-none" dirty="0"/>
          </a:p>
        </p:txBody>
      </p:sp>
      <p:sp>
        <p:nvSpPr>
          <p:cNvPr id="3" name="副标题 2"/>
          <p:cNvSpPr>
            <a:spLocks noGrp="1"/>
          </p:cNvSpPr>
          <p:nvPr>
            <p:ph type="subTitle" idx="1"/>
          </p:nvPr>
        </p:nvSpPr>
        <p:spPr/>
        <p:txBody>
          <a:bodyPr>
            <a:noAutofit/>
          </a:bodyPr>
          <a:lstStyle/>
          <a:p>
            <a:r>
              <a:rPr lang="x-none" altLang="zh-CN" sz="1800" dirty="0"/>
              <a:t>计62 王晓智 &amp; 计62 毛晗扬</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D88C9E-E517-4F2F-87E7-9A39BE779B23}"/>
              </a:ext>
            </a:extLst>
          </p:cNvPr>
          <p:cNvSpPr>
            <a:spLocks noGrp="1"/>
          </p:cNvSpPr>
          <p:nvPr>
            <p:ph type="title"/>
          </p:nvPr>
        </p:nvSpPr>
        <p:spPr/>
        <p:txBody>
          <a:bodyPr/>
          <a:lstStyle/>
          <a:p>
            <a:r>
              <a:rPr lang="en-US" altLang="zh-CN" dirty="0"/>
              <a:t>Demo</a:t>
            </a:r>
            <a:r>
              <a:rPr lang="zh-CN" altLang="en-US" dirty="0"/>
              <a:t>演示</a:t>
            </a:r>
          </a:p>
        </p:txBody>
      </p:sp>
      <p:pic>
        <p:nvPicPr>
          <p:cNvPr id="5" name="最终2">
            <a:hlinkClick r:id="" action="ppaction://media"/>
            <a:extLst>
              <a:ext uri="{FF2B5EF4-FFF2-40B4-BE49-F238E27FC236}">
                <a16:creationId xmlns:a16="http://schemas.microsoft.com/office/drawing/2014/main" id="{F535A9CF-FC0E-4350-A6D6-F9E4F2BB2ED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05137" y="664967"/>
            <a:ext cx="10530926" cy="5923418"/>
          </a:xfrm>
        </p:spPr>
      </p:pic>
    </p:spTree>
    <p:extLst>
      <p:ext uri="{BB962C8B-B14F-4D97-AF65-F5344CB8AC3E}">
        <p14:creationId xmlns:p14="http://schemas.microsoft.com/office/powerpoint/2010/main" val="30932291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词云与结构树</a:t>
            </a:r>
          </a:p>
        </p:txBody>
      </p:sp>
      <p:sp>
        <p:nvSpPr>
          <p:cNvPr id="3" name="内容占位符 2"/>
          <p:cNvSpPr>
            <a:spLocks noGrp="1"/>
          </p:cNvSpPr>
          <p:nvPr>
            <p:ph idx="1"/>
          </p:nvPr>
        </p:nvSpPr>
        <p:spPr/>
        <p:txBody>
          <a:bodyPr/>
          <a:lstStyle/>
          <a:p>
            <a:pPr lvl="1"/>
            <a:endParaRPr kumimoji="1" lang="zh-CN" altLang="en-US" dirty="0"/>
          </a:p>
          <a:p>
            <a:endParaRPr lang="zh-CN" altLang="en-US" dirty="0"/>
          </a:p>
        </p:txBody>
      </p:sp>
      <p:pic>
        <p:nvPicPr>
          <p:cNvPr id="4" name="内容占位符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2540" y="610965"/>
            <a:ext cx="6784460" cy="5942594"/>
          </a:xfrm>
          <a:prstGeom prst="rect">
            <a:avLst/>
          </a:prstGeom>
        </p:spPr>
      </p:pic>
      <p:pic>
        <p:nvPicPr>
          <p:cNvPr id="5" name="内容占位符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2040" y="1121434"/>
            <a:ext cx="11153628" cy="4943617"/>
          </a:xfrm>
          <a:prstGeom prst="rect">
            <a:avLst/>
          </a:prstGeom>
        </p:spPr>
      </p:pic>
    </p:spTree>
    <p:extLst>
      <p:ext uri="{BB962C8B-B14F-4D97-AF65-F5344CB8AC3E}">
        <p14:creationId xmlns:p14="http://schemas.microsoft.com/office/powerpoint/2010/main" val="604668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数据预处理</a:t>
            </a:r>
            <a:r>
              <a:rPr lang="en-US" altLang="zh-CN" dirty="0"/>
              <a:t>&amp;</a:t>
            </a:r>
            <a:r>
              <a:rPr lang="zh-CN" altLang="en-US" dirty="0"/>
              <a:t>前端展示</a:t>
            </a:r>
          </a:p>
        </p:txBody>
      </p:sp>
      <p:sp>
        <p:nvSpPr>
          <p:cNvPr id="3" name="内容占位符 2"/>
          <p:cNvSpPr>
            <a:spLocks noGrp="1"/>
          </p:cNvSpPr>
          <p:nvPr>
            <p:ph idx="1"/>
          </p:nvPr>
        </p:nvSpPr>
        <p:spPr>
          <a:xfrm>
            <a:off x="875552" y="1390375"/>
            <a:ext cx="10820401" cy="5143899"/>
          </a:xfrm>
        </p:spPr>
        <p:txBody>
          <a:bodyPr/>
          <a:lstStyle/>
          <a:p>
            <a:r>
              <a:rPr lang="zh-CN" altLang="en-US" dirty="0"/>
              <a:t>如何高效搞到</a:t>
            </a:r>
            <a:r>
              <a:rPr lang="en-US" altLang="zh-CN" dirty="0"/>
              <a:t>Wiki</a:t>
            </a:r>
            <a:r>
              <a:rPr lang="zh-CN" altLang="en-US" dirty="0"/>
              <a:t>数据？</a:t>
            </a:r>
          </a:p>
          <a:p>
            <a:pPr lvl="2"/>
            <a:r>
              <a:rPr lang="en-US" altLang="zh-CN" dirty="0"/>
              <a:t>Python</a:t>
            </a:r>
            <a:r>
              <a:rPr lang="zh-CN" altLang="en-US" dirty="0"/>
              <a:t>手写爬虫（翻墙，</a:t>
            </a:r>
            <a:r>
              <a:rPr lang="en-US" altLang="zh-CN" dirty="0"/>
              <a:t>5s/</a:t>
            </a:r>
            <a:r>
              <a:rPr lang="zh-CN" altLang="en-US" dirty="0"/>
              <a:t>篇）</a:t>
            </a:r>
          </a:p>
          <a:p>
            <a:pPr lvl="2"/>
            <a:r>
              <a:rPr lang="en-US" altLang="zh-CN" dirty="0"/>
              <a:t>Python</a:t>
            </a:r>
            <a:r>
              <a:rPr lang="zh-CN" altLang="en-US" dirty="0"/>
              <a:t>专业爬虫框架（翻墙，平均</a:t>
            </a:r>
            <a:r>
              <a:rPr lang="en-US" altLang="zh-CN" dirty="0"/>
              <a:t>1s/</a:t>
            </a:r>
            <a:r>
              <a:rPr lang="zh-CN" altLang="en-US" dirty="0"/>
              <a:t>篇）</a:t>
            </a:r>
          </a:p>
          <a:p>
            <a:pPr lvl="2"/>
            <a:r>
              <a:rPr lang="zh-CN" altLang="en-US" dirty="0"/>
              <a:t>离线下载</a:t>
            </a:r>
            <a:r>
              <a:rPr lang="en-US" altLang="zh-CN" dirty="0"/>
              <a:t>wiki</a:t>
            </a:r>
            <a:r>
              <a:rPr lang="zh-CN" altLang="en-US" dirty="0"/>
              <a:t>数据，建字典树（平均</a:t>
            </a:r>
            <a:r>
              <a:rPr lang="en-US" altLang="zh-CN" dirty="0"/>
              <a:t>100</a:t>
            </a:r>
            <a:r>
              <a:rPr lang="zh-CN" altLang="en-US" dirty="0"/>
              <a:t>篇</a:t>
            </a:r>
            <a:r>
              <a:rPr lang="en-US" altLang="zh-CN" dirty="0"/>
              <a:t>/s</a:t>
            </a:r>
            <a:r>
              <a:rPr lang="zh-CN" altLang="en-US" dirty="0"/>
              <a:t>）</a:t>
            </a:r>
          </a:p>
          <a:p>
            <a:pPr lvl="2"/>
            <a:endParaRPr lang="zh-CN" altLang="en-US" dirty="0"/>
          </a:p>
          <a:p>
            <a:r>
              <a:rPr lang="zh-CN" altLang="en-US" dirty="0"/>
              <a:t>如何展示？</a:t>
            </a:r>
          </a:p>
          <a:p>
            <a:pPr lvl="2"/>
            <a:r>
              <a:rPr lang="en-US" altLang="zh-CN" dirty="0" err="1"/>
              <a:t>Nodejs</a:t>
            </a:r>
            <a:r>
              <a:rPr lang="zh-CN" altLang="en-US" dirty="0"/>
              <a:t>处理网络请求</a:t>
            </a:r>
          </a:p>
          <a:p>
            <a:pPr lvl="2"/>
            <a:r>
              <a:rPr lang="en-US" altLang="zh-CN" dirty="0"/>
              <a:t>D3</a:t>
            </a:r>
            <a:r>
              <a:rPr lang="zh-CN" altLang="en-US" dirty="0"/>
              <a:t>处理绘图</a:t>
            </a:r>
          </a:p>
        </p:txBody>
      </p:sp>
      <p:sp>
        <p:nvSpPr>
          <p:cNvPr id="4" name="文本框 3"/>
          <p:cNvSpPr txBox="1"/>
          <p:nvPr/>
        </p:nvSpPr>
        <p:spPr>
          <a:xfrm>
            <a:off x="875552" y="5016500"/>
            <a:ext cx="8388835" cy="932563"/>
          </a:xfrm>
          <a:prstGeom prst="rect">
            <a:avLst/>
          </a:prstGeom>
          <a:noFill/>
        </p:spPr>
        <p:txBody>
          <a:bodyPr wrap="none" rtlCol="0">
            <a:spAutoFit/>
          </a:bodyPr>
          <a:lstStyle/>
          <a:p>
            <a:pPr>
              <a:lnSpc>
                <a:spcPct val="130000"/>
              </a:lnSpc>
            </a:pPr>
            <a:r>
              <a:rPr kumimoji="1" lang="zh-CN" altLang="en-US" sz="1400" dirty="0">
                <a:latin typeface="Arial" panose="02080604020202020204" charset="0"/>
                <a:ea typeface="微软雅黑" pitchFamily="34" charset="-122"/>
              </a:rPr>
              <a:t>详情见</a:t>
            </a:r>
          </a:p>
          <a:p>
            <a:pPr>
              <a:lnSpc>
                <a:spcPct val="130000"/>
              </a:lnSpc>
            </a:pPr>
            <a:r>
              <a:rPr kumimoji="1" lang="zh-CN" altLang="en-US" sz="1400" dirty="0">
                <a:latin typeface="Arial" panose="02080604020202020204" charset="0"/>
                <a:ea typeface="微软雅黑" pitchFamily="34" charset="-122"/>
              </a:rPr>
              <a:t>	</a:t>
            </a:r>
            <a:r>
              <a:rPr kumimoji="1" lang="en-US" altLang="zh-CN" sz="1400" dirty="0">
                <a:latin typeface="Arial" panose="02080604020202020204" charset="0"/>
                <a:ea typeface="微软雅黑" pitchFamily="34" charset="-122"/>
              </a:rPr>
              <a:t>http://blog.mhy12345.xyz/2017/05/17/</a:t>
            </a:r>
            <a:r>
              <a:rPr kumimoji="1" lang="en-US" altLang="zh-CN" sz="1400" dirty="0" err="1">
                <a:latin typeface="Arial" panose="02080604020202020204" charset="0"/>
                <a:ea typeface="微软雅黑" pitchFamily="34" charset="-122"/>
              </a:rPr>
              <a:t>pikapika</a:t>
            </a:r>
            <a:r>
              <a:rPr kumimoji="1" lang="zh-CN" altLang="en-US" sz="1400" dirty="0">
                <a:latin typeface="Arial" panose="02080604020202020204" charset="0"/>
                <a:ea typeface="微软雅黑" pitchFamily="34" charset="-122"/>
              </a:rPr>
              <a:t>科技文献的脉络梳理</a:t>
            </a:r>
            <a:r>
              <a:rPr kumimoji="1" lang="en-US" altLang="zh-CN" sz="1400" dirty="0">
                <a:latin typeface="Arial" panose="02080604020202020204" charset="0"/>
                <a:ea typeface="微软雅黑" pitchFamily="34" charset="-122"/>
              </a:rPr>
              <a:t>-</a:t>
            </a:r>
            <a:r>
              <a:rPr kumimoji="1" lang="zh-CN" altLang="en-US" sz="1400" dirty="0">
                <a:latin typeface="Arial" panose="02080604020202020204" charset="0"/>
                <a:ea typeface="微软雅黑" pitchFamily="34" charset="-122"/>
              </a:rPr>
              <a:t>构建查询</a:t>
            </a:r>
            <a:r>
              <a:rPr kumimoji="1" lang="en-US" altLang="zh-CN" sz="1400" dirty="0">
                <a:latin typeface="Arial" panose="02080604020202020204" charset="0"/>
                <a:ea typeface="微软雅黑" pitchFamily="34" charset="-122"/>
              </a:rPr>
              <a:t>wiki</a:t>
            </a:r>
            <a:r>
              <a:rPr kumimoji="1" lang="zh-CN" altLang="en-US" sz="1400" dirty="0">
                <a:latin typeface="Arial" panose="02080604020202020204" charset="0"/>
                <a:ea typeface="微软雅黑" pitchFamily="34" charset="-122"/>
              </a:rPr>
              <a:t>的数据结构</a:t>
            </a:r>
            <a:r>
              <a:rPr kumimoji="1" lang="en-US" altLang="zh-CN" sz="1400" dirty="0">
                <a:latin typeface="Arial" panose="02080604020202020204" charset="0"/>
                <a:ea typeface="微软雅黑" pitchFamily="34" charset="-122"/>
              </a:rPr>
              <a:t>/</a:t>
            </a:r>
            <a:endParaRPr kumimoji="1" lang="zh-CN" altLang="en-US" sz="1400" dirty="0">
              <a:latin typeface="Arial" panose="02080604020202020204" charset="0"/>
              <a:ea typeface="微软雅黑" pitchFamily="34" charset="-122"/>
            </a:endParaRPr>
          </a:p>
          <a:p>
            <a:pPr>
              <a:lnSpc>
                <a:spcPct val="130000"/>
              </a:lnSpc>
            </a:pPr>
            <a:r>
              <a:rPr kumimoji="1" lang="zh-CN" altLang="en-US" sz="1400" dirty="0">
                <a:latin typeface="Arial" panose="02080604020202020204" charset="0"/>
                <a:ea typeface="微软雅黑" pitchFamily="34" charset="-122"/>
              </a:rPr>
              <a:t>	</a:t>
            </a:r>
            <a:r>
              <a:rPr kumimoji="1" lang="en-US" altLang="zh-CN" sz="1400" dirty="0">
                <a:latin typeface="Arial" panose="02080604020202020204" charset="0"/>
                <a:ea typeface="微软雅黑" pitchFamily="34" charset="-122"/>
              </a:rPr>
              <a:t>http://blog.mhy12345.xyz/2017/05/18/</a:t>
            </a:r>
            <a:r>
              <a:rPr kumimoji="1" lang="en-US" altLang="zh-CN" sz="1400" dirty="0" err="1">
                <a:latin typeface="Arial" panose="02080604020202020204" charset="0"/>
                <a:ea typeface="微软雅黑" pitchFamily="34" charset="-122"/>
              </a:rPr>
              <a:t>pikapika</a:t>
            </a:r>
            <a:r>
              <a:rPr kumimoji="1" lang="zh-CN" altLang="en-US" sz="1400" dirty="0">
                <a:latin typeface="Arial" panose="02080604020202020204" charset="0"/>
                <a:ea typeface="微软雅黑" pitchFamily="34" charset="-122"/>
              </a:rPr>
              <a:t>科技文献的脉络梳理</a:t>
            </a:r>
            <a:r>
              <a:rPr kumimoji="1" lang="en-US" altLang="zh-CN" sz="1400" dirty="0">
                <a:latin typeface="Arial" panose="02080604020202020204" charset="0"/>
                <a:ea typeface="微软雅黑" pitchFamily="34" charset="-122"/>
              </a:rPr>
              <a:t>-</a:t>
            </a:r>
            <a:r>
              <a:rPr kumimoji="1" lang="zh-CN" altLang="en-US" sz="1400" dirty="0">
                <a:latin typeface="Arial" panose="02080604020202020204" charset="0"/>
                <a:ea typeface="微软雅黑" pitchFamily="34" charset="-122"/>
              </a:rPr>
              <a:t>网页展示的编写</a:t>
            </a:r>
            <a:r>
              <a:rPr kumimoji="1" lang="en-US" altLang="zh-CN" sz="1400" dirty="0">
                <a:latin typeface="Arial" panose="02080604020202020204" charset="0"/>
                <a:ea typeface="微软雅黑" pitchFamily="34" charset="-122"/>
              </a:rPr>
              <a:t>/</a:t>
            </a:r>
            <a:endParaRPr kumimoji="1" lang="zh-CN" altLang="en-US" sz="1400" dirty="0">
              <a:latin typeface="Arial" panose="02080604020202020204" charset="0"/>
              <a:ea typeface="微软雅黑" pitchFamily="34" charset="-122"/>
            </a:endParaRPr>
          </a:p>
        </p:txBody>
      </p:sp>
    </p:spTree>
    <p:extLst>
      <p:ext uri="{BB962C8B-B14F-4D97-AF65-F5344CB8AC3E}">
        <p14:creationId xmlns:p14="http://schemas.microsoft.com/office/powerpoint/2010/main" val="676568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后端算法</a:t>
            </a:r>
          </a:p>
        </p:txBody>
      </p:sp>
      <p:sp>
        <p:nvSpPr>
          <p:cNvPr id="3" name="内容占位符 2"/>
          <p:cNvSpPr>
            <a:spLocks noGrp="1"/>
          </p:cNvSpPr>
          <p:nvPr>
            <p:ph idx="1"/>
          </p:nvPr>
        </p:nvSpPr>
        <p:spPr/>
        <p:txBody>
          <a:bodyPr/>
          <a:lstStyle/>
          <a:p>
            <a:r>
              <a:rPr lang="zh-CN" altLang="en-US" dirty="0"/>
              <a:t>全部采用</a:t>
            </a:r>
            <a:r>
              <a:rPr lang="en-US" altLang="zh-CN" dirty="0"/>
              <a:t>python3</a:t>
            </a:r>
            <a:r>
              <a:rPr lang="zh-CN" altLang="en-US" dirty="0"/>
              <a:t>编写</a:t>
            </a:r>
            <a:endParaRPr lang="en-US" altLang="zh-CN" dirty="0"/>
          </a:p>
          <a:p>
            <a:r>
              <a:rPr lang="zh-CN" altLang="en-US" dirty="0"/>
              <a:t>首先采用正则表达式匹配提取分级标题</a:t>
            </a:r>
            <a:endParaRPr lang="en-US" altLang="zh-CN" dirty="0"/>
          </a:p>
          <a:p>
            <a:r>
              <a:rPr lang="zh-CN" altLang="en-US" dirty="0"/>
              <a:t>按照标题和自然段进行文本划分</a:t>
            </a:r>
            <a:endParaRPr lang="en-US" altLang="zh-CN" dirty="0"/>
          </a:p>
          <a:p>
            <a:r>
              <a:rPr lang="zh-CN" altLang="en-US" dirty="0"/>
              <a:t>对整段文本采用</a:t>
            </a:r>
            <a:r>
              <a:rPr lang="en-US" altLang="zh-CN" dirty="0" err="1"/>
              <a:t>TextRank</a:t>
            </a:r>
            <a:r>
              <a:rPr lang="zh-CN" altLang="en-US" dirty="0"/>
              <a:t>算法进行关键词提取</a:t>
            </a:r>
          </a:p>
        </p:txBody>
      </p:sp>
    </p:spTree>
    <p:extLst>
      <p:ext uri="{BB962C8B-B14F-4D97-AF65-F5344CB8AC3E}">
        <p14:creationId xmlns:p14="http://schemas.microsoft.com/office/powerpoint/2010/main" val="469615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PageRank</a:t>
            </a:r>
            <a:r>
              <a:rPr lang="zh-CN" altLang="en-US" dirty="0"/>
              <a:t>算法</a:t>
            </a:r>
          </a:p>
        </p:txBody>
      </p:sp>
      <p:sp>
        <p:nvSpPr>
          <p:cNvPr id="3" name="内容占位符 2"/>
          <p:cNvSpPr>
            <a:spLocks noGrp="1"/>
          </p:cNvSpPr>
          <p:nvPr>
            <p:ph idx="1"/>
          </p:nvPr>
        </p:nvSpPr>
        <p:spPr/>
        <p:txBody>
          <a:bodyPr/>
          <a:lstStyle/>
          <a:p>
            <a:r>
              <a:rPr lang="zh-CN" altLang="en-US" dirty="0"/>
              <a:t>由</a:t>
            </a:r>
            <a:r>
              <a:rPr lang="en-US" altLang="zh-CN" dirty="0"/>
              <a:t>Larry Page</a:t>
            </a:r>
            <a:r>
              <a:rPr lang="zh-CN" altLang="en-US" dirty="0"/>
              <a:t>和</a:t>
            </a:r>
            <a:r>
              <a:rPr lang="en-US" altLang="zh-CN" dirty="0"/>
              <a:t>Sergey </a:t>
            </a:r>
            <a:r>
              <a:rPr lang="en-US" altLang="zh-CN" dirty="0" err="1"/>
              <a:t>Brin</a:t>
            </a:r>
            <a:r>
              <a:rPr lang="zh-CN" altLang="en-US" dirty="0"/>
              <a:t>与</a:t>
            </a:r>
            <a:r>
              <a:rPr lang="en-US" altLang="zh-CN" dirty="0"/>
              <a:t>1998</a:t>
            </a:r>
            <a:r>
              <a:rPr lang="zh-CN" altLang="en-US" dirty="0"/>
              <a:t>年提出</a:t>
            </a:r>
            <a:endParaRPr lang="en-US" altLang="zh-CN" dirty="0"/>
          </a:p>
          <a:p>
            <a:r>
              <a:rPr lang="en-US" altLang="zh-CN" dirty="0"/>
              <a:t>Google</a:t>
            </a:r>
            <a:r>
              <a:rPr lang="zh-CN" altLang="en-US" dirty="0"/>
              <a:t>的“看家本领”</a:t>
            </a:r>
            <a:endParaRPr lang="en-US" altLang="zh-CN" dirty="0"/>
          </a:p>
          <a:p>
            <a:r>
              <a:rPr lang="zh-CN" altLang="en-US" dirty="0"/>
              <a:t>用于搜索引擎中网页排名</a:t>
            </a:r>
            <a:endParaRPr lang="en-US" altLang="zh-CN" dirty="0"/>
          </a:p>
          <a:p>
            <a:r>
              <a:rPr lang="zh-CN" altLang="en-US" dirty="0"/>
              <a:t>通过页面间的互相指涉关系评估重要性</a:t>
            </a:r>
            <a:endParaRPr lang="en-US" altLang="zh-CN" dirty="0"/>
          </a:p>
          <a:p>
            <a:r>
              <a:rPr lang="zh-CN" altLang="en-US" dirty="0"/>
              <a:t>建立图模型后从初始值不断迭代</a:t>
            </a:r>
            <a:endParaRPr lang="en-US" altLang="zh-CN" dirty="0"/>
          </a:p>
          <a:p>
            <a:r>
              <a:rPr lang="zh-CN" altLang="en-US" dirty="0"/>
              <a:t>数学上证明一定会达到收敛</a:t>
            </a: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62451" y="1393460"/>
            <a:ext cx="3781705" cy="4653917"/>
          </a:xfrm>
          <a:prstGeom prst="rect">
            <a:avLst/>
          </a:prstGeom>
        </p:spPr>
      </p:pic>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3850" y="1634595"/>
            <a:ext cx="5973586" cy="3931595"/>
          </a:xfrm>
          <a:prstGeom prst="rect">
            <a:avLst/>
          </a:prstGeom>
        </p:spPr>
      </p:pic>
    </p:spTree>
    <p:extLst>
      <p:ext uri="{BB962C8B-B14F-4D97-AF65-F5344CB8AC3E}">
        <p14:creationId xmlns:p14="http://schemas.microsoft.com/office/powerpoint/2010/main" val="4283062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TextRank</a:t>
            </a:r>
            <a:r>
              <a:rPr lang="zh-CN" altLang="en-US" dirty="0"/>
              <a:t>算法</a:t>
            </a:r>
          </a:p>
        </p:txBody>
      </p:sp>
      <p:sp>
        <p:nvSpPr>
          <p:cNvPr id="3" name="内容占位符 2"/>
          <p:cNvSpPr>
            <a:spLocks noGrp="1"/>
          </p:cNvSpPr>
          <p:nvPr>
            <p:ph idx="1"/>
          </p:nvPr>
        </p:nvSpPr>
        <p:spPr/>
        <p:txBody>
          <a:bodyPr/>
          <a:lstStyle/>
          <a:p>
            <a:r>
              <a:rPr lang="zh-CN" altLang="en-US" dirty="0"/>
              <a:t>对中文文本首先进行分词</a:t>
            </a:r>
            <a:endParaRPr lang="en-US" altLang="zh-CN" dirty="0"/>
          </a:p>
          <a:p>
            <a:r>
              <a:rPr lang="zh-CN" altLang="en-US" dirty="0"/>
              <a:t>去除停用词</a:t>
            </a:r>
            <a:endParaRPr lang="en-US" altLang="zh-CN" dirty="0"/>
          </a:p>
          <a:p>
            <a:r>
              <a:rPr lang="zh-CN" altLang="en-US" dirty="0"/>
              <a:t>将词作为结点，类似</a:t>
            </a:r>
            <a:r>
              <a:rPr lang="en-US" altLang="zh-CN" dirty="0"/>
              <a:t>PageRank</a:t>
            </a:r>
            <a:r>
              <a:rPr lang="zh-CN" altLang="en-US" dirty="0"/>
              <a:t>计算权值</a:t>
            </a:r>
            <a:endParaRPr lang="en-US" altLang="zh-CN" dirty="0"/>
          </a:p>
          <a:p>
            <a:r>
              <a:rPr lang="zh-CN" altLang="en-US" dirty="0"/>
              <a:t>怎样建边？</a:t>
            </a:r>
            <a:endParaRPr lang="en-US" altLang="zh-CN" dirty="0"/>
          </a:p>
          <a:p>
            <a:pPr lvl="2"/>
            <a:r>
              <a:rPr lang="zh-CN" altLang="en-US" dirty="0"/>
              <a:t>滑动窗口，共现关系</a:t>
            </a:r>
            <a:endParaRPr lang="en-US" altLang="zh-CN" dirty="0"/>
          </a:p>
          <a:p>
            <a:pPr lvl="2"/>
            <a:r>
              <a:rPr lang="zh-CN" altLang="en-US" dirty="0">
                <a:solidFill>
                  <a:srgbClr val="FF0000"/>
                </a:solidFill>
              </a:rPr>
              <a:t>我们的改进：引入</a:t>
            </a:r>
            <a:r>
              <a:rPr lang="en-US" altLang="zh-CN" dirty="0">
                <a:solidFill>
                  <a:srgbClr val="FF0000"/>
                </a:solidFill>
              </a:rPr>
              <a:t>Wikipedia</a:t>
            </a:r>
            <a:r>
              <a:rPr lang="zh-CN" altLang="en-US" dirty="0">
                <a:solidFill>
                  <a:srgbClr val="FF0000"/>
                </a:solidFill>
              </a:rPr>
              <a:t>的外部信息</a:t>
            </a:r>
            <a:endParaRPr lang="en-US" altLang="zh-CN" dirty="0">
              <a:solidFill>
                <a:srgbClr val="FF0000"/>
              </a:solidFill>
            </a:endParaRPr>
          </a:p>
          <a:p>
            <a:pPr lvl="2"/>
            <a:r>
              <a:rPr lang="zh-CN" altLang="en-US" dirty="0">
                <a:solidFill>
                  <a:srgbClr val="FF0000"/>
                </a:solidFill>
              </a:rPr>
              <a:t>运行时间变长，效果有改善</a:t>
            </a:r>
            <a:endParaRPr lang="en-US" altLang="zh-CN" dirty="0">
              <a:solidFill>
                <a:srgbClr val="FF0000"/>
              </a:solidFill>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2586" y="1038494"/>
            <a:ext cx="5359400" cy="4889500"/>
          </a:xfrm>
          <a:prstGeom prst="rect">
            <a:avLst/>
          </a:prstGeom>
        </p:spPr>
      </p:pic>
    </p:spTree>
    <p:extLst>
      <p:ext uri="{BB962C8B-B14F-4D97-AF65-F5344CB8AC3E}">
        <p14:creationId xmlns:p14="http://schemas.microsoft.com/office/powerpoint/2010/main" val="18893468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与其他算法的比较</a:t>
            </a:r>
          </a:p>
        </p:txBody>
      </p:sp>
      <p:pic>
        <p:nvPicPr>
          <p:cNvPr id="5" name="内容占位符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0402" y="2056557"/>
            <a:ext cx="10820400" cy="3196032"/>
          </a:xfrm>
        </p:spPr>
      </p:pic>
    </p:spTree>
    <p:extLst>
      <p:ext uri="{BB962C8B-B14F-4D97-AF65-F5344CB8AC3E}">
        <p14:creationId xmlns:p14="http://schemas.microsoft.com/office/powerpoint/2010/main" val="335285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Others_2"/>
          <p:cNvSpPr/>
          <p:nvPr/>
        </p:nvSpPr>
        <p:spPr>
          <a:xfrm>
            <a:off x="3409022" y="2180404"/>
            <a:ext cx="854984" cy="843366"/>
          </a:xfrm>
          <a:prstGeom prst="roundRect">
            <a:avLst/>
          </a:prstGeom>
          <a:noFill/>
        </p:spPr>
        <p:txBody>
          <a:bodyPr vert="horz" wrap="square" lIns="0" tIns="0" rIns="0" bIns="0" rtlCol="0" anchor="ctr" anchorCtr="0">
            <a:noAutofit/>
          </a:bodyPr>
          <a:lstStyle/>
          <a:p>
            <a:pPr algn="ctr"/>
            <a:endParaRPr lang="zh-CN" altLang="en-US" sz="9600" b="1" dirty="0">
              <a:solidFill>
                <a:schemeClr val="accent1">
                  <a:lumMod val="40000"/>
                  <a:lumOff val="60000"/>
                </a:schemeClr>
              </a:solidFill>
              <a:effectLst>
                <a:innerShdw blurRad="63500">
                  <a:prstClr val="black">
                    <a:alpha val="20000"/>
                  </a:prstClr>
                </a:innerShdw>
              </a:effectLst>
            </a:endParaRPr>
          </a:p>
        </p:txBody>
      </p:sp>
      <p:sp>
        <p:nvSpPr>
          <p:cNvPr id="8" name="MH_Number"/>
          <p:cNvSpPr txBox="1">
            <a:spLocks noChangeArrowheads="1"/>
          </p:cNvSpPr>
          <p:nvPr/>
        </p:nvSpPr>
        <p:spPr bwMode="auto">
          <a:xfrm flipH="1">
            <a:off x="5941626" y="2593254"/>
            <a:ext cx="1144973" cy="409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noAutofit/>
          </a:bodyPr>
          <a:lstStyle>
            <a:lvl1pPr>
              <a:lnSpc>
                <a:spcPct val="90000"/>
              </a:lnSpc>
              <a:spcBef>
                <a:spcPts val="750"/>
              </a:spcBef>
              <a:buFont typeface="Arial" panose="02080604020202020204" charset="0"/>
              <a:buChar char="•"/>
              <a:defRPr sz="2100">
                <a:solidFill>
                  <a:schemeClr val="tx1"/>
                </a:solidFill>
                <a:latin typeface="Calibri"/>
                <a:ea typeface="宋体" pitchFamily="2" charset="-122"/>
              </a:defRPr>
            </a:lvl1pPr>
            <a:lvl2pPr marL="742950" indent="-285750">
              <a:lnSpc>
                <a:spcPct val="90000"/>
              </a:lnSpc>
              <a:spcBef>
                <a:spcPts val="375"/>
              </a:spcBef>
              <a:buFont typeface="Arial" panose="02080604020202020204" charset="0"/>
              <a:buChar char="•"/>
              <a:defRPr>
                <a:solidFill>
                  <a:schemeClr val="tx1"/>
                </a:solidFill>
                <a:latin typeface="Calibri"/>
                <a:ea typeface="宋体" pitchFamily="2" charset="-122"/>
              </a:defRPr>
            </a:lvl2pPr>
            <a:lvl3pPr marL="1143000" indent="-228600">
              <a:lnSpc>
                <a:spcPct val="90000"/>
              </a:lnSpc>
              <a:spcBef>
                <a:spcPts val="375"/>
              </a:spcBef>
              <a:buFont typeface="Arial" panose="02080604020202020204" charset="0"/>
              <a:buChar char="•"/>
              <a:defRPr sz="1500">
                <a:solidFill>
                  <a:schemeClr val="tx1"/>
                </a:solidFill>
                <a:latin typeface="Calibri"/>
                <a:ea typeface="宋体" pitchFamily="2" charset="-122"/>
              </a:defRPr>
            </a:lvl3pPr>
            <a:lvl4pPr marL="1600200" indent="-228600">
              <a:lnSpc>
                <a:spcPct val="90000"/>
              </a:lnSpc>
              <a:spcBef>
                <a:spcPts val="375"/>
              </a:spcBef>
              <a:buFont typeface="Arial" panose="02080604020202020204" charset="0"/>
              <a:buChar char="•"/>
              <a:defRPr sz="1300">
                <a:solidFill>
                  <a:schemeClr val="tx1"/>
                </a:solidFill>
                <a:latin typeface="Calibri"/>
                <a:ea typeface="宋体" pitchFamily="2" charset="-122"/>
              </a:defRPr>
            </a:lvl4pPr>
            <a:lvl5pPr marL="2057400" indent="-228600">
              <a:lnSpc>
                <a:spcPct val="90000"/>
              </a:lnSpc>
              <a:spcBef>
                <a:spcPts val="375"/>
              </a:spcBef>
              <a:buFont typeface="Arial" panose="02080604020202020204" charset="0"/>
              <a:buChar char="•"/>
              <a:defRPr sz="1300">
                <a:solidFill>
                  <a:schemeClr val="tx1"/>
                </a:solidFill>
                <a:latin typeface="Calibri"/>
                <a:ea typeface="宋体" pitchFamily="2" charset="-122"/>
              </a:defRPr>
            </a:lvl5pPr>
            <a:lvl6pPr marL="25146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6pPr>
            <a:lvl7pPr marL="29718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7pPr>
            <a:lvl8pPr marL="34290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8pPr>
            <a:lvl9pPr marL="38862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9pPr>
          </a:lstStyle>
          <a:p>
            <a:pPr>
              <a:spcBef>
                <a:spcPct val="0"/>
              </a:spcBef>
              <a:buFontTx/>
              <a:buNone/>
            </a:pPr>
            <a:r>
              <a:rPr lang="x-none" altLang="zh-CN" sz="7200" b="1" i="1" spc="200" dirty="0">
                <a:solidFill>
                  <a:schemeClr val="tx2">
                    <a:lumMod val="60000"/>
                    <a:lumOff val="40000"/>
                  </a:schemeClr>
                </a:solidFill>
                <a:latin typeface="+mn-lt"/>
                <a:ea typeface="+mn-ea"/>
              </a:rPr>
              <a:t>3</a:t>
            </a:r>
          </a:p>
        </p:txBody>
      </p:sp>
      <p:sp>
        <p:nvSpPr>
          <p:cNvPr id="5" name="标题 4"/>
          <p:cNvSpPr>
            <a:spLocks noGrp="1"/>
          </p:cNvSpPr>
          <p:nvPr>
            <p:ph type="title"/>
          </p:nvPr>
        </p:nvSpPr>
        <p:spPr>
          <a:xfrm rot="21540000">
            <a:off x="4179215" y="2683595"/>
            <a:ext cx="4334400" cy="2059200"/>
          </a:xfrm>
        </p:spPr>
        <p:txBody>
          <a:bodyPr/>
          <a:lstStyle/>
          <a:p>
            <a:r>
              <a:rPr lang="zh-CN" altLang="en-US" dirty="0"/>
              <a:t>总结</a:t>
            </a:r>
            <a:endParaRPr lang="x-none" altLang="zh-CN"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瓶颈与优化思路</a:t>
            </a:r>
          </a:p>
        </p:txBody>
      </p:sp>
      <p:sp>
        <p:nvSpPr>
          <p:cNvPr id="3" name="内容占位符 2"/>
          <p:cNvSpPr>
            <a:spLocks noGrp="1"/>
          </p:cNvSpPr>
          <p:nvPr>
            <p:ph idx="1"/>
          </p:nvPr>
        </p:nvSpPr>
        <p:spPr/>
        <p:txBody>
          <a:bodyPr/>
          <a:lstStyle/>
          <a:p>
            <a:r>
              <a:rPr lang="zh-CN" altLang="en-US" dirty="0"/>
              <a:t>计算资源</a:t>
            </a:r>
            <a:endParaRPr lang="en-US" altLang="zh-CN" dirty="0"/>
          </a:p>
          <a:p>
            <a:r>
              <a:rPr lang="zh-CN" altLang="en-US" dirty="0"/>
              <a:t>采用数据驱动的模型</a:t>
            </a:r>
            <a:endParaRPr lang="en-US" altLang="zh-CN" dirty="0"/>
          </a:p>
          <a:p>
            <a:r>
              <a:rPr lang="zh-CN" altLang="en-US" dirty="0"/>
              <a:t>数据量与用户调研</a:t>
            </a:r>
            <a:endParaRPr lang="en-US" altLang="zh-CN" dirty="0"/>
          </a:p>
          <a:p>
            <a:r>
              <a:rPr lang="zh-CN" altLang="en-US" dirty="0"/>
              <a:t>测试做的不够</a:t>
            </a:r>
            <a:endParaRPr lang="en-US" altLang="zh-CN" dirty="0"/>
          </a:p>
          <a:p>
            <a:pPr lvl="2"/>
            <a:r>
              <a:rPr lang="zh-CN" altLang="en-US" dirty="0"/>
              <a:t>大数据集，多测试员</a:t>
            </a:r>
            <a:endParaRPr lang="en-US" altLang="zh-CN" dirty="0"/>
          </a:p>
        </p:txBody>
      </p:sp>
    </p:spTree>
    <p:extLst>
      <p:ext uri="{BB962C8B-B14F-4D97-AF65-F5344CB8AC3E}">
        <p14:creationId xmlns:p14="http://schemas.microsoft.com/office/powerpoint/2010/main" val="28539410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总结与收获</a:t>
            </a:r>
          </a:p>
        </p:txBody>
      </p:sp>
      <p:sp>
        <p:nvSpPr>
          <p:cNvPr id="3" name="内容占位符 2"/>
          <p:cNvSpPr>
            <a:spLocks noGrp="1"/>
          </p:cNvSpPr>
          <p:nvPr>
            <p:ph idx="1"/>
          </p:nvPr>
        </p:nvSpPr>
        <p:spPr/>
        <p:txBody>
          <a:bodyPr/>
          <a:lstStyle/>
          <a:p>
            <a:r>
              <a:rPr lang="zh-CN" altLang="en-US" dirty="0"/>
              <a:t>选题新颖、实用</a:t>
            </a:r>
            <a:endParaRPr lang="en-US" altLang="zh-CN" dirty="0"/>
          </a:p>
          <a:p>
            <a:r>
              <a:rPr lang="zh-CN" altLang="en-US" dirty="0"/>
              <a:t>从零开始设计和完成一个项目</a:t>
            </a:r>
            <a:endParaRPr lang="en-US" altLang="zh-CN" dirty="0"/>
          </a:p>
          <a:p>
            <a:pPr lvl="2"/>
            <a:r>
              <a:rPr lang="zh-CN" altLang="en-US" dirty="0"/>
              <a:t>评估</a:t>
            </a:r>
            <a:r>
              <a:rPr lang="en-US" altLang="zh-CN" dirty="0"/>
              <a:t>idea</a:t>
            </a:r>
          </a:p>
          <a:p>
            <a:pPr lvl="2"/>
            <a:r>
              <a:rPr lang="zh-CN" altLang="en-US" dirty="0"/>
              <a:t>调研文献</a:t>
            </a:r>
            <a:r>
              <a:rPr lang="en-US" altLang="zh-CN" dirty="0"/>
              <a:t>-</a:t>
            </a:r>
            <a:r>
              <a:rPr lang="zh-CN" altLang="en-US" dirty="0"/>
              <a:t>尝试</a:t>
            </a:r>
            <a:r>
              <a:rPr lang="en-US" altLang="zh-CN" dirty="0"/>
              <a:t>TF-IDF</a:t>
            </a:r>
            <a:r>
              <a:rPr lang="zh-CN" altLang="en-US" dirty="0"/>
              <a:t>等多种模型</a:t>
            </a:r>
            <a:r>
              <a:rPr lang="en-US" altLang="zh-CN" dirty="0"/>
              <a:t>-</a:t>
            </a:r>
            <a:r>
              <a:rPr lang="zh-CN" altLang="en-US" dirty="0"/>
              <a:t>做出自己的改进</a:t>
            </a:r>
            <a:endParaRPr lang="en-US" altLang="zh-CN" dirty="0"/>
          </a:p>
          <a:p>
            <a:pPr lvl="2"/>
            <a:r>
              <a:rPr lang="zh-CN" altLang="en-US" dirty="0"/>
              <a:t>合作的能力</a:t>
            </a:r>
            <a:endParaRPr lang="en-US" altLang="zh-CN" dirty="0"/>
          </a:p>
          <a:p>
            <a:pPr lvl="2"/>
            <a:r>
              <a:rPr lang="zh-CN" altLang="en-US" dirty="0"/>
              <a:t>克服许多意想不到的工程上的困难</a:t>
            </a:r>
            <a:endParaRPr lang="en-US" altLang="zh-CN" dirty="0"/>
          </a:p>
          <a:p>
            <a:pPr lvl="2"/>
            <a:endParaRPr lang="zh-CN" altLang="en-US" dirty="0"/>
          </a:p>
        </p:txBody>
      </p:sp>
    </p:spTree>
    <p:extLst>
      <p:ext uri="{BB962C8B-B14F-4D97-AF65-F5344CB8AC3E}">
        <p14:creationId xmlns:p14="http://schemas.microsoft.com/office/powerpoint/2010/main" val="19918818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MH_Number_1">
            <a:hlinkClick r:id="rId3" action="ppaction://hlinksldjump"/>
          </p:cNvPr>
          <p:cNvSpPr/>
          <p:nvPr/>
        </p:nvSpPr>
        <p:spPr>
          <a:xfrm>
            <a:off x="3637644" y="2803680"/>
            <a:ext cx="435428" cy="435428"/>
          </a:xfrm>
          <a:prstGeom prst="roundRect">
            <a:avLst/>
          </a:prstGeom>
          <a:gradFill>
            <a:gsLst>
              <a:gs pos="0">
                <a:schemeClr val="accent1">
                  <a:lumMod val="75000"/>
                </a:schemeClr>
              </a:gs>
              <a:gs pos="100000">
                <a:schemeClr val="accent1">
                  <a:lumMod val="60000"/>
                  <a:lumOff val="4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altLang="zh-CN" sz="2000">
                <a:solidFill>
                  <a:schemeClr val="bg1"/>
                </a:solidFill>
              </a:rPr>
              <a:t>01</a:t>
            </a:r>
            <a:endParaRPr lang="zh-CN" altLang="en-US" sz="2000">
              <a:solidFill>
                <a:schemeClr val="bg1"/>
              </a:solidFill>
            </a:endParaRPr>
          </a:p>
        </p:txBody>
      </p:sp>
      <p:sp>
        <p:nvSpPr>
          <p:cNvPr id="24" name="MH_Entry_1">
            <a:hlinkClick r:id="rId3" action="ppaction://hlinksldjump"/>
          </p:cNvPr>
          <p:cNvSpPr txBox="1"/>
          <p:nvPr/>
        </p:nvSpPr>
        <p:spPr>
          <a:xfrm>
            <a:off x="4319812" y="2821339"/>
            <a:ext cx="4234545" cy="400110"/>
          </a:xfrm>
          <a:prstGeom prst="rect">
            <a:avLst/>
          </a:prstGeom>
          <a:noFill/>
        </p:spPr>
        <p:txBody>
          <a:bodyPr wrap="square" rtlCol="0" anchor="ctr" anchorCtr="0">
            <a:normAutofit/>
          </a:bodyPr>
          <a:lstStyle/>
          <a:p>
            <a:r>
              <a:rPr lang="x-none" sz="2000" dirty="0"/>
              <a:t>选题背景</a:t>
            </a:r>
          </a:p>
        </p:txBody>
      </p:sp>
      <p:sp>
        <p:nvSpPr>
          <p:cNvPr id="93" name="MH_Number_3">
            <a:hlinkClick r:id="rId3" action="ppaction://hlinksldjump"/>
          </p:cNvPr>
          <p:cNvSpPr/>
          <p:nvPr/>
        </p:nvSpPr>
        <p:spPr>
          <a:xfrm>
            <a:off x="3637644" y="4071260"/>
            <a:ext cx="435428" cy="435428"/>
          </a:xfrm>
          <a:prstGeom prst="roundRect">
            <a:avLst/>
          </a:prstGeom>
          <a:gradFill>
            <a:gsLst>
              <a:gs pos="0">
                <a:schemeClr val="accent2">
                  <a:lumMod val="75000"/>
                </a:schemeClr>
              </a:gs>
              <a:gs pos="100000">
                <a:schemeClr val="accent2">
                  <a:lumMod val="60000"/>
                  <a:lumOff val="4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altLang="zh-CN" sz="2000" dirty="0">
                <a:solidFill>
                  <a:schemeClr val="bg1"/>
                </a:solidFill>
              </a:rPr>
              <a:t>02</a:t>
            </a:r>
            <a:endParaRPr lang="zh-CN" altLang="en-US" sz="2000" dirty="0">
              <a:solidFill>
                <a:schemeClr val="bg1"/>
              </a:solidFill>
            </a:endParaRPr>
          </a:p>
        </p:txBody>
      </p:sp>
      <p:sp>
        <p:nvSpPr>
          <p:cNvPr id="94" name="MH_Entry_3">
            <a:hlinkClick r:id="rId3" action="ppaction://hlinksldjump"/>
          </p:cNvPr>
          <p:cNvSpPr txBox="1"/>
          <p:nvPr/>
        </p:nvSpPr>
        <p:spPr>
          <a:xfrm>
            <a:off x="4319812" y="4088918"/>
            <a:ext cx="4234545" cy="400110"/>
          </a:xfrm>
          <a:prstGeom prst="rect">
            <a:avLst/>
          </a:prstGeom>
          <a:noFill/>
        </p:spPr>
        <p:txBody>
          <a:bodyPr wrap="square" rtlCol="0" anchor="ctr" anchorCtr="0">
            <a:normAutofit/>
          </a:bodyPr>
          <a:lstStyle/>
          <a:p>
            <a:r>
              <a:rPr lang="x-none" sz="2000" dirty="0">
                <a:sym typeface="+mn-ea"/>
              </a:rPr>
              <a:t>解决方案</a:t>
            </a:r>
            <a:r>
              <a:rPr lang="zh-CN" altLang="en-US" sz="2000" dirty="0">
                <a:sym typeface="+mn-ea"/>
              </a:rPr>
              <a:t>与挑战</a:t>
            </a:r>
            <a:endParaRPr lang="x-none" sz="2000" dirty="0"/>
          </a:p>
        </p:txBody>
      </p:sp>
      <p:sp>
        <p:nvSpPr>
          <p:cNvPr id="96" name="MH_Number_5">
            <a:hlinkClick r:id="rId3" action="ppaction://hlinksldjump"/>
          </p:cNvPr>
          <p:cNvSpPr/>
          <p:nvPr/>
        </p:nvSpPr>
        <p:spPr>
          <a:xfrm>
            <a:off x="3637644" y="5338839"/>
            <a:ext cx="435428" cy="435428"/>
          </a:xfrm>
          <a:prstGeom prst="roundRect">
            <a:avLst/>
          </a:prstGeom>
          <a:gradFill>
            <a:gsLst>
              <a:gs pos="0">
                <a:schemeClr val="accent3">
                  <a:lumMod val="75000"/>
                </a:schemeClr>
              </a:gs>
              <a:gs pos="100000">
                <a:schemeClr val="accent3">
                  <a:lumMod val="60000"/>
                  <a:lumOff val="4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altLang="zh-CN" sz="2000" dirty="0">
                <a:solidFill>
                  <a:schemeClr val="bg1"/>
                </a:solidFill>
              </a:rPr>
              <a:t>03</a:t>
            </a:r>
            <a:endParaRPr lang="zh-CN" altLang="en-US" sz="2000" dirty="0">
              <a:solidFill>
                <a:schemeClr val="bg1"/>
              </a:solidFill>
            </a:endParaRPr>
          </a:p>
        </p:txBody>
      </p:sp>
      <p:sp>
        <p:nvSpPr>
          <p:cNvPr id="97" name="MH_Entry_5">
            <a:hlinkClick r:id="rId3" action="ppaction://hlinksldjump"/>
          </p:cNvPr>
          <p:cNvSpPr txBox="1"/>
          <p:nvPr/>
        </p:nvSpPr>
        <p:spPr>
          <a:xfrm>
            <a:off x="4319812" y="5356498"/>
            <a:ext cx="4234545" cy="400110"/>
          </a:xfrm>
          <a:prstGeom prst="rect">
            <a:avLst/>
          </a:prstGeom>
          <a:noFill/>
        </p:spPr>
        <p:txBody>
          <a:bodyPr wrap="square" rtlCol="0" anchor="ctr" anchorCtr="0">
            <a:normAutofit/>
          </a:bodyPr>
          <a:lstStyle/>
          <a:p>
            <a:r>
              <a:rPr lang="zh-CN" altLang="en-US" sz="2000" dirty="0">
                <a:sym typeface="+mn-ea"/>
              </a:rPr>
              <a:t>总结</a:t>
            </a:r>
            <a:endParaRPr lang="x-none" sz="2000" dirty="0"/>
          </a:p>
        </p:txBody>
      </p:sp>
      <p:cxnSp>
        <p:nvCxnSpPr>
          <p:cNvPr id="105" name="MH_Others_1"/>
          <p:cNvCxnSpPr/>
          <p:nvPr/>
        </p:nvCxnSpPr>
        <p:spPr>
          <a:xfrm>
            <a:off x="4261755" y="2445659"/>
            <a:ext cx="0" cy="368662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MH_Others_3"/>
          <p:cNvSpPr txBox="1">
            <a:spLocks noChangeArrowheads="1"/>
          </p:cNvSpPr>
          <p:nvPr/>
        </p:nvSpPr>
        <p:spPr bwMode="auto">
          <a:xfrm flipH="1">
            <a:off x="1557867" y="1016381"/>
            <a:ext cx="2984535" cy="409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noAutofit/>
          </a:bodyPr>
          <a:lstStyle>
            <a:lvl1pPr>
              <a:lnSpc>
                <a:spcPct val="90000"/>
              </a:lnSpc>
              <a:spcBef>
                <a:spcPts val="750"/>
              </a:spcBef>
              <a:buFont typeface="Arial" panose="02080604020202020204" charset="0"/>
              <a:buChar char="•"/>
              <a:defRPr sz="2100">
                <a:solidFill>
                  <a:schemeClr val="tx1"/>
                </a:solidFill>
                <a:latin typeface="Calibri"/>
                <a:ea typeface="宋体" pitchFamily="2" charset="-122"/>
              </a:defRPr>
            </a:lvl1pPr>
            <a:lvl2pPr marL="742950" indent="-285750">
              <a:lnSpc>
                <a:spcPct val="90000"/>
              </a:lnSpc>
              <a:spcBef>
                <a:spcPts val="375"/>
              </a:spcBef>
              <a:buFont typeface="Arial" panose="02080604020202020204" charset="0"/>
              <a:buChar char="•"/>
              <a:defRPr>
                <a:solidFill>
                  <a:schemeClr val="tx1"/>
                </a:solidFill>
                <a:latin typeface="Calibri"/>
                <a:ea typeface="宋体" pitchFamily="2" charset="-122"/>
              </a:defRPr>
            </a:lvl2pPr>
            <a:lvl3pPr marL="1143000" indent="-228600">
              <a:lnSpc>
                <a:spcPct val="90000"/>
              </a:lnSpc>
              <a:spcBef>
                <a:spcPts val="375"/>
              </a:spcBef>
              <a:buFont typeface="Arial" panose="02080604020202020204" charset="0"/>
              <a:buChar char="•"/>
              <a:defRPr sz="1500">
                <a:solidFill>
                  <a:schemeClr val="tx1"/>
                </a:solidFill>
                <a:latin typeface="Calibri"/>
                <a:ea typeface="宋体" pitchFamily="2" charset="-122"/>
              </a:defRPr>
            </a:lvl3pPr>
            <a:lvl4pPr marL="1600200" indent="-228600">
              <a:lnSpc>
                <a:spcPct val="90000"/>
              </a:lnSpc>
              <a:spcBef>
                <a:spcPts val="375"/>
              </a:spcBef>
              <a:buFont typeface="Arial" panose="02080604020202020204" charset="0"/>
              <a:buChar char="•"/>
              <a:defRPr sz="1300">
                <a:solidFill>
                  <a:schemeClr val="tx1"/>
                </a:solidFill>
                <a:latin typeface="Calibri"/>
                <a:ea typeface="宋体" pitchFamily="2" charset="-122"/>
              </a:defRPr>
            </a:lvl4pPr>
            <a:lvl5pPr marL="2057400" indent="-228600">
              <a:lnSpc>
                <a:spcPct val="90000"/>
              </a:lnSpc>
              <a:spcBef>
                <a:spcPts val="375"/>
              </a:spcBef>
              <a:buFont typeface="Arial" panose="02080604020202020204" charset="0"/>
              <a:buChar char="•"/>
              <a:defRPr sz="1300">
                <a:solidFill>
                  <a:schemeClr val="tx1"/>
                </a:solidFill>
                <a:latin typeface="Calibri"/>
                <a:ea typeface="宋体" pitchFamily="2" charset="-122"/>
              </a:defRPr>
            </a:lvl5pPr>
            <a:lvl6pPr marL="25146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6pPr>
            <a:lvl7pPr marL="29718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7pPr>
            <a:lvl8pPr marL="34290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8pPr>
            <a:lvl9pPr marL="38862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9pPr>
          </a:lstStyle>
          <a:p>
            <a:pPr>
              <a:spcBef>
                <a:spcPct val="0"/>
              </a:spcBef>
              <a:buFontTx/>
              <a:buNone/>
            </a:pPr>
            <a:r>
              <a:rPr lang="en-US" altLang="zh-CN" sz="2800" spc="200" dirty="0">
                <a:solidFill>
                  <a:schemeClr val="bg1">
                    <a:lumMod val="85000"/>
                  </a:schemeClr>
                </a:solidFill>
                <a:latin typeface="+mn-lt"/>
                <a:ea typeface="+mn-ea"/>
              </a:rPr>
              <a:t>  ONTENTS</a:t>
            </a:r>
            <a:endParaRPr lang="zh-CN" altLang="en-US" sz="4400" spc="200" dirty="0">
              <a:solidFill>
                <a:schemeClr val="bg1">
                  <a:lumMod val="85000"/>
                </a:schemeClr>
              </a:solidFill>
              <a:latin typeface="+mn-lt"/>
              <a:ea typeface="+mn-ea"/>
            </a:endParaRPr>
          </a:p>
        </p:txBody>
      </p:sp>
      <p:sp>
        <p:nvSpPr>
          <p:cNvPr id="13" name="MH_Others_4"/>
          <p:cNvSpPr txBox="1">
            <a:spLocks noChangeArrowheads="1"/>
          </p:cNvSpPr>
          <p:nvPr/>
        </p:nvSpPr>
        <p:spPr bwMode="auto">
          <a:xfrm flipH="1">
            <a:off x="1741716" y="486629"/>
            <a:ext cx="2898332" cy="615553"/>
          </a:xfrm>
          <a:prstGeom prst="rect">
            <a:avLst/>
          </a:prstGeom>
          <a:noFill/>
        </p:spPr>
        <p:txBody>
          <a:bodyPr vert="horz" wrap="square" lIns="0" tIns="0" rIns="0" bIns="0" rtlCol="0" anchor="ctr" anchorCtr="0">
            <a:normAutofit/>
          </a:bodyPr>
          <a:lstStyle>
            <a:defPPr>
              <a:defRPr lang="zh-CN"/>
            </a:defPPr>
            <a:lvl1pPr algn="ctr">
              <a:defRPr sz="9600">
                <a:solidFill>
                  <a:srgbClr val="FFFFFF"/>
                </a:solidFill>
                <a:effectLst>
                  <a:innerShdw blurRad="63500">
                    <a:prstClr val="black">
                      <a:alpha val="66000"/>
                    </a:prstClr>
                  </a:innerShdw>
                </a:effectLst>
                <a:latin typeface="华文中宋" pitchFamily="2" charset="-122"/>
                <a:ea typeface="华文中宋" pitchFamily="2" charset="-122"/>
              </a:defRPr>
            </a:lvl1pPr>
          </a:lstStyle>
          <a:p>
            <a:pPr algn="l"/>
            <a:r>
              <a:rPr lang="zh-CN" altLang="en-US" sz="4000" b="1" dirty="0">
                <a:solidFill>
                  <a:schemeClr val="tx1"/>
                </a:solidFill>
                <a:effectLst>
                  <a:innerShdw blurRad="63500">
                    <a:prstClr val="black">
                      <a:alpha val="20000"/>
                    </a:prstClr>
                  </a:innerShdw>
                </a:effectLst>
                <a:latin typeface="+mj-lt"/>
                <a:ea typeface="+mj-ea"/>
                <a:cs typeface="+mj-cs"/>
              </a:rPr>
              <a:t>内容</a:t>
            </a:r>
          </a:p>
        </p:txBody>
      </p:sp>
      <p:sp>
        <p:nvSpPr>
          <p:cNvPr id="14" name="MH_Others_5"/>
          <p:cNvSpPr/>
          <p:nvPr/>
        </p:nvSpPr>
        <p:spPr>
          <a:xfrm>
            <a:off x="784085" y="528886"/>
            <a:ext cx="1139979" cy="843366"/>
          </a:xfrm>
          <a:prstGeom prst="roundRect">
            <a:avLst/>
          </a:prstGeom>
          <a:noFill/>
        </p:spPr>
        <p:txBody>
          <a:bodyPr vert="horz" wrap="square" lIns="0" tIns="0" rIns="0" bIns="0" rtlCol="0" anchor="ctr" anchorCtr="0">
            <a:noAutofit/>
          </a:bodyPr>
          <a:lstStyle/>
          <a:p>
            <a:pPr algn="ctr"/>
            <a:r>
              <a:rPr lang="en-US" altLang="zh-CN" sz="9600" b="1" dirty="0">
                <a:effectLst>
                  <a:innerShdw blurRad="63500">
                    <a:prstClr val="black">
                      <a:alpha val="20000"/>
                    </a:prstClr>
                  </a:innerShdw>
                </a:effectLst>
                <a:latin typeface="华文中宋" pitchFamily="2" charset="-122"/>
                <a:ea typeface="华文中宋" pitchFamily="2" charset="-122"/>
              </a:rPr>
              <a:t>C</a:t>
            </a:r>
            <a:endParaRPr lang="zh-CN" altLang="en-US" sz="9600" b="1" dirty="0">
              <a:effectLst>
                <a:innerShdw blurRad="63500">
                  <a:prstClr val="black">
                    <a:alpha val="20000"/>
                  </a:prstClr>
                </a:innerShdw>
              </a:effectLst>
              <a:latin typeface="华文中宋" pitchFamily="2" charset="-122"/>
              <a:ea typeface="华文中宋" pitchFamily="2" charset="-122"/>
            </a:endParaRPr>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34375" y="-207551"/>
            <a:ext cx="3857625" cy="68580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致谢</a:t>
            </a:r>
          </a:p>
        </p:txBody>
      </p:sp>
      <p:sp>
        <p:nvSpPr>
          <p:cNvPr id="3" name="内容占位符 2"/>
          <p:cNvSpPr>
            <a:spLocks noGrp="1"/>
          </p:cNvSpPr>
          <p:nvPr>
            <p:ph idx="1"/>
          </p:nvPr>
        </p:nvSpPr>
        <p:spPr/>
        <p:txBody>
          <a:bodyPr/>
          <a:lstStyle/>
          <a:p>
            <a:r>
              <a:rPr lang="zh-CN" altLang="en-US" dirty="0"/>
              <a:t>感谢崔勇老师和助教学长对项目进展的关心和指导</a:t>
            </a:r>
            <a:endParaRPr lang="en-US" altLang="zh-CN" dirty="0"/>
          </a:p>
          <a:p>
            <a:r>
              <a:rPr lang="zh-CN" altLang="en-US" dirty="0"/>
              <a:t>感谢清华大学</a:t>
            </a:r>
            <a:r>
              <a:rPr lang="en-US" altLang="zh-CN" dirty="0"/>
              <a:t>NLP</a:t>
            </a:r>
            <a:r>
              <a:rPr lang="zh-CN" altLang="en-US" dirty="0"/>
              <a:t>实验室开源的</a:t>
            </a:r>
            <a:r>
              <a:rPr lang="en-US" altLang="zh-CN" dirty="0"/>
              <a:t>THULAC</a:t>
            </a:r>
            <a:r>
              <a:rPr lang="zh-CN" altLang="en-US" dirty="0"/>
              <a:t>工具包</a:t>
            </a:r>
            <a:endParaRPr lang="en-US" altLang="zh-CN" dirty="0"/>
          </a:p>
          <a:p>
            <a:r>
              <a:rPr lang="zh-CN" altLang="en-US" dirty="0"/>
              <a:t>感谢刘知远老师对</a:t>
            </a:r>
            <a:r>
              <a:rPr lang="en-US" altLang="zh-CN" dirty="0"/>
              <a:t>NLP</a:t>
            </a:r>
            <a:r>
              <a:rPr lang="zh-CN" altLang="en-US" dirty="0"/>
              <a:t>相关思路的指导</a:t>
            </a:r>
            <a:endParaRPr lang="en-US" altLang="zh-CN" dirty="0"/>
          </a:p>
          <a:p>
            <a:r>
              <a:rPr lang="zh-CN" altLang="en-US" dirty="0"/>
              <a:t>感谢王逸凡等同学的交流</a:t>
            </a:r>
            <a:endParaRPr lang="en-US" altLang="zh-CN" dirty="0"/>
          </a:p>
        </p:txBody>
      </p:sp>
    </p:spTree>
    <p:extLst>
      <p:ext uri="{BB962C8B-B14F-4D97-AF65-F5344CB8AC3E}">
        <p14:creationId xmlns:p14="http://schemas.microsoft.com/office/powerpoint/2010/main" val="11943779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参考文献</a:t>
            </a:r>
          </a:p>
        </p:txBody>
      </p:sp>
      <p:sp>
        <p:nvSpPr>
          <p:cNvPr id="3" name="内容占位符 2"/>
          <p:cNvSpPr>
            <a:spLocks noGrp="1"/>
          </p:cNvSpPr>
          <p:nvPr>
            <p:ph idx="1"/>
          </p:nvPr>
        </p:nvSpPr>
        <p:spPr/>
        <p:txBody>
          <a:bodyPr/>
          <a:lstStyle/>
          <a:p>
            <a:r>
              <a:rPr lang="en-US" altLang="zh-CN" dirty="0"/>
              <a:t>[1] Page L, </a:t>
            </a:r>
            <a:r>
              <a:rPr lang="en-US" altLang="zh-CN" dirty="0" err="1"/>
              <a:t>Brin</a:t>
            </a:r>
            <a:r>
              <a:rPr lang="en-US" altLang="zh-CN" dirty="0"/>
              <a:t> S, </a:t>
            </a:r>
            <a:r>
              <a:rPr lang="en-US" altLang="zh-CN" dirty="0" err="1"/>
              <a:t>Motwani</a:t>
            </a:r>
            <a:r>
              <a:rPr lang="en-US" altLang="zh-CN" dirty="0"/>
              <a:t> R, et al. The </a:t>
            </a:r>
            <a:r>
              <a:rPr lang="en-US" altLang="zh-CN" dirty="0" err="1"/>
              <a:t>pagerank</a:t>
            </a:r>
            <a:r>
              <a:rPr lang="en-US" altLang="zh-CN" dirty="0"/>
              <a:t> citation ranking: Bringing order to the </a:t>
            </a:r>
            <a:r>
              <a:rPr lang="en-US" altLang="zh-CN" dirty="0" err="1"/>
              <a:t>web.Technical</a:t>
            </a:r>
            <a:r>
              <a:rPr lang="en-US" altLang="zh-CN" dirty="0"/>
              <a:t> report of Stanford Digital Library Technologies Project, 1998..</a:t>
            </a:r>
          </a:p>
          <a:p>
            <a:r>
              <a:rPr lang="en-US" altLang="zh-CN" dirty="0"/>
              <a:t>[2] </a:t>
            </a:r>
            <a:r>
              <a:rPr lang="en-US" altLang="zh-CN" dirty="0" err="1"/>
              <a:t>Mihalcea</a:t>
            </a:r>
            <a:r>
              <a:rPr lang="en-US" altLang="zh-CN" dirty="0"/>
              <a:t> R, </a:t>
            </a:r>
            <a:r>
              <a:rPr lang="en-US" altLang="zh-CN" dirty="0" err="1"/>
              <a:t>Tarau</a:t>
            </a:r>
            <a:r>
              <a:rPr lang="en-US" altLang="zh-CN" dirty="0"/>
              <a:t> P. </a:t>
            </a:r>
            <a:r>
              <a:rPr lang="en-US" altLang="zh-CN" dirty="0" err="1"/>
              <a:t>TextRank</a:t>
            </a:r>
            <a:r>
              <a:rPr lang="en-US" altLang="zh-CN" dirty="0"/>
              <a:t>: Bringing Order into Texts. </a:t>
            </a:r>
            <a:r>
              <a:rPr lang="en-US" altLang="zh-CN" dirty="0" err="1"/>
              <a:t>Procedding</a:t>
            </a:r>
            <a:r>
              <a:rPr lang="en-US" altLang="zh-CN" dirty="0"/>
              <a:t> of  EMNLP,2004.</a:t>
            </a:r>
          </a:p>
          <a:p>
            <a:r>
              <a:rPr lang="en-US" altLang="zh-CN" dirty="0"/>
              <a:t>[3] </a:t>
            </a:r>
            <a:r>
              <a:rPr lang="zh-CN" altLang="en-US" dirty="0"/>
              <a:t>刘知远，基于文档主题结构的关键词抽取方法研究</a:t>
            </a:r>
            <a:r>
              <a:rPr lang="en-US" altLang="zh-CN" dirty="0"/>
              <a:t>,</a:t>
            </a:r>
            <a:r>
              <a:rPr lang="zh-CN" altLang="en-US" dirty="0"/>
              <a:t>清华大学博士学位论文，</a:t>
            </a:r>
            <a:r>
              <a:rPr lang="en-US" altLang="zh-CN" dirty="0"/>
              <a:t>2011</a:t>
            </a:r>
          </a:p>
          <a:p>
            <a:r>
              <a:rPr lang="en-US" altLang="zh-CN" dirty="0"/>
              <a:t>[4]</a:t>
            </a:r>
            <a:r>
              <a:rPr lang="zh-CN" altLang="en-US" dirty="0"/>
              <a:t>孙茂松</a:t>
            </a:r>
            <a:r>
              <a:rPr lang="en-US" altLang="zh-CN" dirty="0"/>
              <a:t>, </a:t>
            </a:r>
            <a:r>
              <a:rPr lang="zh-CN" altLang="en-US" dirty="0"/>
              <a:t>陈新雄</a:t>
            </a:r>
            <a:r>
              <a:rPr lang="en-US" altLang="zh-CN" dirty="0"/>
              <a:t>, </a:t>
            </a:r>
            <a:r>
              <a:rPr lang="zh-CN" altLang="en-US" dirty="0"/>
              <a:t>张开旭</a:t>
            </a:r>
            <a:r>
              <a:rPr lang="en-US" altLang="zh-CN" dirty="0"/>
              <a:t>, </a:t>
            </a:r>
            <a:r>
              <a:rPr lang="zh-CN" altLang="en-US" dirty="0"/>
              <a:t>郭志芃</a:t>
            </a:r>
            <a:r>
              <a:rPr lang="en-US" altLang="zh-CN" dirty="0"/>
              <a:t>, </a:t>
            </a:r>
            <a:r>
              <a:rPr lang="zh-CN" altLang="en-US" dirty="0"/>
              <a:t>刘知远</a:t>
            </a:r>
            <a:r>
              <a:rPr lang="en-US" altLang="zh-CN" dirty="0"/>
              <a:t>. THULAC</a:t>
            </a:r>
            <a:r>
              <a:rPr lang="zh-CN" altLang="en-US" dirty="0"/>
              <a:t>：一个高效的中文词法分析工具包</a:t>
            </a:r>
            <a:r>
              <a:rPr lang="en-US" altLang="zh-CN" dirty="0"/>
              <a:t>. 2016.</a:t>
            </a:r>
          </a:p>
          <a:p>
            <a:r>
              <a:rPr lang="en-US" altLang="zh-CN" dirty="0"/>
              <a:t>[5] Manning C, Raghavan P, </a:t>
            </a:r>
            <a:r>
              <a:rPr lang="en-US" altLang="zh-CN" dirty="0" err="1"/>
              <a:t>Schtze</a:t>
            </a:r>
            <a:r>
              <a:rPr lang="en-US" altLang="zh-CN" dirty="0"/>
              <a:t> H. Introduction to information retrieval. New York, NY, </a:t>
            </a:r>
            <a:r>
              <a:rPr lang="en-US" altLang="zh-CN" dirty="0" err="1"/>
              <a:t>USA:Cambridge</a:t>
            </a:r>
            <a:r>
              <a:rPr lang="en-US" altLang="zh-CN" dirty="0"/>
              <a:t> University Press, 2008.</a:t>
            </a:r>
            <a:endParaRPr lang="zh-CN" altLang="en-US" dirty="0"/>
          </a:p>
        </p:txBody>
      </p:sp>
    </p:spTree>
    <p:extLst>
      <p:ext uri="{BB962C8B-B14F-4D97-AF65-F5344CB8AC3E}">
        <p14:creationId xmlns:p14="http://schemas.microsoft.com/office/powerpoint/2010/main" val="38885992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342937" y="2329191"/>
            <a:ext cx="3489325" cy="1727835"/>
          </a:xfrm>
        </p:spPr>
        <p:txBody>
          <a:bodyPr>
            <a:normAutofit/>
          </a:bodyPr>
          <a:lstStyle/>
          <a:p>
            <a:r>
              <a:rPr lang="x-none" altLang="zh-CN" dirty="0">
                <a:latin typeface="+mj-lt"/>
                <a:ea typeface="+mj-ea"/>
              </a:rPr>
              <a:t>谢谢大家</a:t>
            </a:r>
          </a:p>
        </p:txBody>
      </p:sp>
      <p:sp>
        <p:nvSpPr>
          <p:cNvPr id="3" name="内容占位符 2"/>
          <p:cNvSpPr>
            <a:spLocks noGrp="1"/>
          </p:cNvSpPr>
          <p:nvPr>
            <p:ph sz="quarter" idx="13"/>
          </p:nvPr>
        </p:nvSpPr>
        <p:spPr/>
        <p:txBody>
          <a:bodyPr/>
          <a:lstStyle/>
          <a:p>
            <a:r>
              <a:rPr lang="en-US" altLang="zh-CN" dirty="0">
                <a:solidFill>
                  <a:schemeClr val="bg1">
                    <a:alpha val="74000"/>
                  </a:schemeClr>
                </a:solidFill>
              </a:rPr>
              <a:t>Questions are Welcomed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Others_2"/>
          <p:cNvSpPr/>
          <p:nvPr/>
        </p:nvSpPr>
        <p:spPr>
          <a:xfrm>
            <a:off x="3409022" y="2180404"/>
            <a:ext cx="854984" cy="843366"/>
          </a:xfrm>
          <a:prstGeom prst="roundRect">
            <a:avLst/>
          </a:prstGeom>
          <a:noFill/>
        </p:spPr>
        <p:txBody>
          <a:bodyPr vert="horz" wrap="square" lIns="0" tIns="0" rIns="0" bIns="0" rtlCol="0" anchor="ctr" anchorCtr="0">
            <a:noAutofit/>
          </a:bodyPr>
          <a:lstStyle/>
          <a:p>
            <a:pPr algn="ctr"/>
            <a:endParaRPr lang="zh-CN" altLang="en-US" sz="9600" b="1" dirty="0">
              <a:solidFill>
                <a:schemeClr val="accent1">
                  <a:lumMod val="40000"/>
                  <a:lumOff val="60000"/>
                </a:schemeClr>
              </a:solidFill>
              <a:effectLst>
                <a:innerShdw blurRad="63500">
                  <a:prstClr val="black">
                    <a:alpha val="20000"/>
                  </a:prstClr>
                </a:innerShdw>
              </a:effectLst>
            </a:endParaRPr>
          </a:p>
        </p:txBody>
      </p:sp>
      <p:sp>
        <p:nvSpPr>
          <p:cNvPr id="8" name="MH_Number"/>
          <p:cNvSpPr txBox="1">
            <a:spLocks noChangeArrowheads="1"/>
          </p:cNvSpPr>
          <p:nvPr/>
        </p:nvSpPr>
        <p:spPr bwMode="auto">
          <a:xfrm flipH="1">
            <a:off x="5941626" y="2593254"/>
            <a:ext cx="1144973" cy="409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noAutofit/>
          </a:bodyPr>
          <a:lstStyle>
            <a:lvl1pPr>
              <a:lnSpc>
                <a:spcPct val="90000"/>
              </a:lnSpc>
              <a:spcBef>
                <a:spcPts val="750"/>
              </a:spcBef>
              <a:buFont typeface="Arial" panose="02080604020202020204" charset="0"/>
              <a:buChar char="•"/>
              <a:defRPr sz="2100">
                <a:solidFill>
                  <a:schemeClr val="tx1"/>
                </a:solidFill>
                <a:latin typeface="Calibri"/>
                <a:ea typeface="宋体" pitchFamily="2" charset="-122"/>
              </a:defRPr>
            </a:lvl1pPr>
            <a:lvl2pPr marL="742950" indent="-285750">
              <a:lnSpc>
                <a:spcPct val="90000"/>
              </a:lnSpc>
              <a:spcBef>
                <a:spcPts val="375"/>
              </a:spcBef>
              <a:buFont typeface="Arial" panose="02080604020202020204" charset="0"/>
              <a:buChar char="•"/>
              <a:defRPr>
                <a:solidFill>
                  <a:schemeClr val="tx1"/>
                </a:solidFill>
                <a:latin typeface="Calibri"/>
                <a:ea typeface="宋体" pitchFamily="2" charset="-122"/>
              </a:defRPr>
            </a:lvl2pPr>
            <a:lvl3pPr marL="1143000" indent="-228600">
              <a:lnSpc>
                <a:spcPct val="90000"/>
              </a:lnSpc>
              <a:spcBef>
                <a:spcPts val="375"/>
              </a:spcBef>
              <a:buFont typeface="Arial" panose="02080604020202020204" charset="0"/>
              <a:buChar char="•"/>
              <a:defRPr sz="1500">
                <a:solidFill>
                  <a:schemeClr val="tx1"/>
                </a:solidFill>
                <a:latin typeface="Calibri"/>
                <a:ea typeface="宋体" pitchFamily="2" charset="-122"/>
              </a:defRPr>
            </a:lvl3pPr>
            <a:lvl4pPr marL="1600200" indent="-228600">
              <a:lnSpc>
                <a:spcPct val="90000"/>
              </a:lnSpc>
              <a:spcBef>
                <a:spcPts val="375"/>
              </a:spcBef>
              <a:buFont typeface="Arial" panose="02080604020202020204" charset="0"/>
              <a:buChar char="•"/>
              <a:defRPr sz="1300">
                <a:solidFill>
                  <a:schemeClr val="tx1"/>
                </a:solidFill>
                <a:latin typeface="Calibri"/>
                <a:ea typeface="宋体" pitchFamily="2" charset="-122"/>
              </a:defRPr>
            </a:lvl4pPr>
            <a:lvl5pPr marL="2057400" indent="-228600">
              <a:lnSpc>
                <a:spcPct val="90000"/>
              </a:lnSpc>
              <a:spcBef>
                <a:spcPts val="375"/>
              </a:spcBef>
              <a:buFont typeface="Arial" panose="02080604020202020204" charset="0"/>
              <a:buChar char="•"/>
              <a:defRPr sz="1300">
                <a:solidFill>
                  <a:schemeClr val="tx1"/>
                </a:solidFill>
                <a:latin typeface="Calibri"/>
                <a:ea typeface="宋体" pitchFamily="2" charset="-122"/>
              </a:defRPr>
            </a:lvl5pPr>
            <a:lvl6pPr marL="25146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6pPr>
            <a:lvl7pPr marL="29718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7pPr>
            <a:lvl8pPr marL="34290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8pPr>
            <a:lvl9pPr marL="38862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9pPr>
          </a:lstStyle>
          <a:p>
            <a:pPr>
              <a:spcBef>
                <a:spcPct val="0"/>
              </a:spcBef>
              <a:buFontTx/>
              <a:buNone/>
            </a:pPr>
            <a:r>
              <a:rPr lang="en-US" altLang="zh-CN" sz="4800" b="1" i="1" spc="200">
                <a:solidFill>
                  <a:schemeClr val="tx2">
                    <a:lumMod val="60000"/>
                    <a:lumOff val="40000"/>
                  </a:schemeClr>
                </a:solidFill>
                <a:latin typeface="+mn-lt"/>
                <a:ea typeface="+mn-ea"/>
              </a:rPr>
              <a:t>1</a:t>
            </a:r>
            <a:endParaRPr lang="zh-CN" altLang="en-US" sz="7200" b="1" i="1" spc="200" dirty="0">
              <a:solidFill>
                <a:schemeClr val="tx2">
                  <a:lumMod val="60000"/>
                  <a:lumOff val="40000"/>
                </a:schemeClr>
              </a:solidFill>
              <a:latin typeface="+mn-lt"/>
              <a:ea typeface="+mn-ea"/>
            </a:endParaRPr>
          </a:p>
        </p:txBody>
      </p:sp>
      <p:sp>
        <p:nvSpPr>
          <p:cNvPr id="5" name="标题 4"/>
          <p:cNvSpPr>
            <a:spLocks noGrp="1"/>
          </p:cNvSpPr>
          <p:nvPr>
            <p:ph type="title"/>
          </p:nvPr>
        </p:nvSpPr>
        <p:spPr>
          <a:xfrm rot="21540000">
            <a:off x="4179215" y="2683595"/>
            <a:ext cx="4334400" cy="2059200"/>
          </a:xfrm>
        </p:spPr>
        <p:txBody>
          <a:bodyPr/>
          <a:lstStyle/>
          <a:p>
            <a:r>
              <a:rPr lang="x-none" altLang="zh-CN" dirty="0"/>
              <a:t>选题背景</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x-none"/>
              <a:t>选题背景</a:t>
            </a:r>
            <a:endParaRPr lang="x-none" dirty="0"/>
          </a:p>
        </p:txBody>
      </p:sp>
      <p:sp>
        <p:nvSpPr>
          <p:cNvPr id="3" name="内容占位符 2"/>
          <p:cNvSpPr>
            <a:spLocks noGrp="1"/>
          </p:cNvSpPr>
          <p:nvPr>
            <p:ph idx="1"/>
          </p:nvPr>
        </p:nvSpPr>
        <p:spPr/>
        <p:txBody>
          <a:bodyPr/>
          <a:lstStyle/>
          <a:p>
            <a:r>
              <a:rPr lang="en-US" altLang="zh-CN" dirty="0" err="1">
                <a:sym typeface="+mn-ea"/>
              </a:rPr>
              <a:t>在阅读中英文科技文献以及网络上的技术文章等</a:t>
            </a:r>
            <a:r>
              <a:rPr lang="zh-CN" altLang="en-US" dirty="0">
                <a:sym typeface="+mn-ea"/>
              </a:rPr>
              <a:t>专业性</a:t>
            </a:r>
            <a:r>
              <a:rPr lang="en-US" altLang="zh-CN" dirty="0" err="1">
                <a:sym typeface="+mn-ea"/>
              </a:rPr>
              <a:t>较强</a:t>
            </a:r>
            <a:r>
              <a:rPr lang="zh-CN" altLang="en-US" dirty="0">
                <a:sym typeface="+mn-ea"/>
              </a:rPr>
              <a:t>且相对陌生的文章时常常遇到理解结构要点上的困难。</a:t>
            </a:r>
            <a:endParaRPr lang="en-US" altLang="zh-CN" dirty="0">
              <a:sym typeface="+mn-ea"/>
            </a:endParaRPr>
          </a:p>
          <a:p>
            <a:r>
              <a:rPr lang="zh-CN" altLang="en-US" dirty="0">
                <a:sym typeface="+mn-ea"/>
              </a:rPr>
              <a:t>即使是科学论文，摘要和关键词也常常只概括全文要点</a:t>
            </a:r>
            <a:endParaRPr lang="en-US" altLang="zh-CN" dirty="0">
              <a:sym typeface="+mn-ea"/>
            </a:endParaRPr>
          </a:p>
          <a:p>
            <a:r>
              <a:rPr lang="zh-CN" altLang="en-US" dirty="0">
                <a:sym typeface="+mn-ea"/>
              </a:rPr>
              <a:t>文章大体是什么逻辑结构</a:t>
            </a:r>
            <a:endParaRPr lang="en-US" altLang="zh-CN" dirty="0">
              <a:sym typeface="+mn-ea"/>
            </a:endParaRPr>
          </a:p>
          <a:p>
            <a:r>
              <a:rPr lang="zh-CN" altLang="en-US" dirty="0"/>
              <a:t>这一段好长，讲的是什么啊？</a:t>
            </a:r>
            <a:endParaRPr lang="en-US" altLang="zh-CN" dirty="0"/>
          </a:p>
          <a:p>
            <a:r>
              <a:rPr lang="zh-CN" altLang="en-US" dirty="0"/>
              <a:t>读完这一段</a:t>
            </a:r>
            <a:r>
              <a:rPr lang="en-US" altLang="zh-CN" dirty="0"/>
              <a:t>…</a:t>
            </a:r>
            <a:r>
              <a:rPr lang="zh-CN" altLang="en-US" dirty="0"/>
              <a:t>上一段讲的什么来着？</a:t>
            </a:r>
            <a:endParaRPr lang="en-US" altLang="zh-C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x-none"/>
              <a:t>选题背景</a:t>
            </a:r>
            <a:endParaRPr lang="x-none" dirty="0"/>
          </a:p>
        </p:txBody>
      </p:sp>
      <p:sp>
        <p:nvSpPr>
          <p:cNvPr id="3" name="内容占位符 2"/>
          <p:cNvSpPr>
            <a:spLocks noGrp="1"/>
          </p:cNvSpPr>
          <p:nvPr>
            <p:ph idx="1"/>
          </p:nvPr>
        </p:nvSpPr>
        <p:spPr/>
        <p:txBody>
          <a:bodyPr/>
          <a:lstStyle/>
          <a:p>
            <a:r>
              <a:rPr lang="x-none" dirty="0"/>
              <a:t>需求：</a:t>
            </a:r>
            <a:r>
              <a:rPr lang="en-US" altLang="zh-CN" dirty="0" err="1"/>
              <a:t>帮助人们快速掌握文章逻辑结构和大意以及关键知识点</a:t>
            </a:r>
            <a:r>
              <a:rPr lang="x-none" dirty="0"/>
              <a:t>。</a:t>
            </a:r>
          </a:p>
          <a:p>
            <a:r>
              <a:rPr lang="en-US" altLang="zh-CN" dirty="0" err="1">
                <a:sym typeface="+mn-ea"/>
              </a:rPr>
              <a:t>编写一套科技文献结构要点可视化工具，使计算机帮助人们对文章做一个预处理从而使人们更好地阅读文章汲取知识</a:t>
            </a:r>
            <a:r>
              <a:rPr lang="en-US" altLang="zh-CN" dirty="0">
                <a:sym typeface="+mn-ea"/>
              </a:rPr>
              <a:t>。</a:t>
            </a:r>
            <a:endParaRPr lang="en-US" altLang="zh-CN" dirty="0"/>
          </a:p>
          <a:p>
            <a:endParaRPr lang="en-US" altLang="zh-C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Others_2"/>
          <p:cNvSpPr/>
          <p:nvPr/>
        </p:nvSpPr>
        <p:spPr>
          <a:xfrm>
            <a:off x="3409022" y="2180404"/>
            <a:ext cx="854984" cy="843366"/>
          </a:xfrm>
          <a:prstGeom prst="roundRect">
            <a:avLst/>
          </a:prstGeom>
          <a:noFill/>
        </p:spPr>
        <p:txBody>
          <a:bodyPr vert="horz" wrap="square" lIns="0" tIns="0" rIns="0" bIns="0" rtlCol="0" anchor="ctr" anchorCtr="0">
            <a:noAutofit/>
          </a:bodyPr>
          <a:lstStyle/>
          <a:p>
            <a:pPr algn="ctr"/>
            <a:endParaRPr lang="zh-CN" altLang="en-US" sz="9600" b="1" dirty="0">
              <a:solidFill>
                <a:schemeClr val="accent1">
                  <a:lumMod val="40000"/>
                  <a:lumOff val="60000"/>
                </a:schemeClr>
              </a:solidFill>
              <a:effectLst>
                <a:innerShdw blurRad="63500">
                  <a:prstClr val="black">
                    <a:alpha val="20000"/>
                  </a:prstClr>
                </a:innerShdw>
              </a:effectLst>
            </a:endParaRPr>
          </a:p>
        </p:txBody>
      </p:sp>
      <p:sp>
        <p:nvSpPr>
          <p:cNvPr id="8" name="MH_Number"/>
          <p:cNvSpPr txBox="1">
            <a:spLocks noChangeArrowheads="1"/>
          </p:cNvSpPr>
          <p:nvPr/>
        </p:nvSpPr>
        <p:spPr bwMode="auto">
          <a:xfrm flipH="1">
            <a:off x="5941626" y="2593254"/>
            <a:ext cx="1144973" cy="409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noAutofit/>
          </a:bodyPr>
          <a:lstStyle>
            <a:lvl1pPr>
              <a:lnSpc>
                <a:spcPct val="90000"/>
              </a:lnSpc>
              <a:spcBef>
                <a:spcPts val="750"/>
              </a:spcBef>
              <a:buFont typeface="Arial" panose="02080604020202020204" charset="0"/>
              <a:buChar char="•"/>
              <a:defRPr sz="2100">
                <a:solidFill>
                  <a:schemeClr val="tx1"/>
                </a:solidFill>
                <a:latin typeface="Calibri"/>
                <a:ea typeface="宋体" pitchFamily="2" charset="-122"/>
              </a:defRPr>
            </a:lvl1pPr>
            <a:lvl2pPr marL="742950" indent="-285750">
              <a:lnSpc>
                <a:spcPct val="90000"/>
              </a:lnSpc>
              <a:spcBef>
                <a:spcPts val="375"/>
              </a:spcBef>
              <a:buFont typeface="Arial" panose="02080604020202020204" charset="0"/>
              <a:buChar char="•"/>
              <a:defRPr>
                <a:solidFill>
                  <a:schemeClr val="tx1"/>
                </a:solidFill>
                <a:latin typeface="Calibri"/>
                <a:ea typeface="宋体" pitchFamily="2" charset="-122"/>
              </a:defRPr>
            </a:lvl2pPr>
            <a:lvl3pPr marL="1143000" indent="-228600">
              <a:lnSpc>
                <a:spcPct val="90000"/>
              </a:lnSpc>
              <a:spcBef>
                <a:spcPts val="375"/>
              </a:spcBef>
              <a:buFont typeface="Arial" panose="02080604020202020204" charset="0"/>
              <a:buChar char="•"/>
              <a:defRPr sz="1500">
                <a:solidFill>
                  <a:schemeClr val="tx1"/>
                </a:solidFill>
                <a:latin typeface="Calibri"/>
                <a:ea typeface="宋体" pitchFamily="2" charset="-122"/>
              </a:defRPr>
            </a:lvl3pPr>
            <a:lvl4pPr marL="1600200" indent="-228600">
              <a:lnSpc>
                <a:spcPct val="90000"/>
              </a:lnSpc>
              <a:spcBef>
                <a:spcPts val="375"/>
              </a:spcBef>
              <a:buFont typeface="Arial" panose="02080604020202020204" charset="0"/>
              <a:buChar char="•"/>
              <a:defRPr sz="1300">
                <a:solidFill>
                  <a:schemeClr val="tx1"/>
                </a:solidFill>
                <a:latin typeface="Calibri"/>
                <a:ea typeface="宋体" pitchFamily="2" charset="-122"/>
              </a:defRPr>
            </a:lvl4pPr>
            <a:lvl5pPr marL="2057400" indent="-228600">
              <a:lnSpc>
                <a:spcPct val="90000"/>
              </a:lnSpc>
              <a:spcBef>
                <a:spcPts val="375"/>
              </a:spcBef>
              <a:buFont typeface="Arial" panose="02080604020202020204" charset="0"/>
              <a:buChar char="•"/>
              <a:defRPr sz="1300">
                <a:solidFill>
                  <a:schemeClr val="tx1"/>
                </a:solidFill>
                <a:latin typeface="Calibri"/>
                <a:ea typeface="宋体" pitchFamily="2" charset="-122"/>
              </a:defRPr>
            </a:lvl5pPr>
            <a:lvl6pPr marL="25146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6pPr>
            <a:lvl7pPr marL="29718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7pPr>
            <a:lvl8pPr marL="34290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8pPr>
            <a:lvl9pPr marL="3886200" indent="-228600" fontAlgn="base">
              <a:lnSpc>
                <a:spcPct val="90000"/>
              </a:lnSpc>
              <a:spcBef>
                <a:spcPts val="375"/>
              </a:spcBef>
              <a:spcAft>
                <a:spcPct val="0"/>
              </a:spcAft>
              <a:buFont typeface="Arial" panose="02080604020202020204" charset="0"/>
              <a:buChar char="•"/>
              <a:defRPr sz="1300">
                <a:solidFill>
                  <a:schemeClr val="tx1"/>
                </a:solidFill>
                <a:latin typeface="Calibri"/>
                <a:ea typeface="宋体" pitchFamily="2" charset="-122"/>
              </a:defRPr>
            </a:lvl9pPr>
          </a:lstStyle>
          <a:p>
            <a:pPr>
              <a:spcBef>
                <a:spcPct val="0"/>
              </a:spcBef>
              <a:buFontTx/>
              <a:buNone/>
            </a:pPr>
            <a:r>
              <a:rPr lang="x-none" altLang="zh-CN" sz="7200" b="1" i="1" spc="200" dirty="0">
                <a:solidFill>
                  <a:schemeClr val="tx2">
                    <a:lumMod val="60000"/>
                    <a:lumOff val="40000"/>
                  </a:schemeClr>
                </a:solidFill>
                <a:latin typeface="+mn-lt"/>
                <a:ea typeface="+mn-ea"/>
              </a:rPr>
              <a:t>2</a:t>
            </a:r>
          </a:p>
        </p:txBody>
      </p:sp>
      <p:sp>
        <p:nvSpPr>
          <p:cNvPr id="5" name="标题 4"/>
          <p:cNvSpPr>
            <a:spLocks noGrp="1"/>
          </p:cNvSpPr>
          <p:nvPr>
            <p:ph type="title"/>
          </p:nvPr>
        </p:nvSpPr>
        <p:spPr>
          <a:xfrm rot="21540000">
            <a:off x="4179215" y="2683595"/>
            <a:ext cx="4334400" cy="2059200"/>
          </a:xfrm>
        </p:spPr>
        <p:txBody>
          <a:bodyPr/>
          <a:lstStyle/>
          <a:p>
            <a:r>
              <a:rPr lang="x-none" altLang="zh-CN" dirty="0"/>
              <a:t>解决方案</a:t>
            </a:r>
            <a:r>
              <a:rPr lang="zh-CN" altLang="en-US" dirty="0"/>
              <a:t>与挑战</a:t>
            </a:r>
            <a:endParaRPr lang="x-none" altLang="zh-C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总体思路</a:t>
            </a:r>
            <a:endParaRPr lang="x-none" dirty="0"/>
          </a:p>
        </p:txBody>
      </p:sp>
      <p:sp>
        <p:nvSpPr>
          <p:cNvPr id="3" name="内容占位符 2"/>
          <p:cNvSpPr>
            <a:spLocks noGrp="1"/>
          </p:cNvSpPr>
          <p:nvPr>
            <p:ph idx="1"/>
          </p:nvPr>
        </p:nvSpPr>
        <p:spPr/>
        <p:txBody>
          <a:bodyPr/>
          <a:lstStyle/>
          <a:p>
            <a:r>
              <a:rPr lang="zh-CN" altLang="en-US" dirty="0"/>
              <a:t>利用文本自带的格式化信息（多级标题等）对文本进行逻辑上的划分</a:t>
            </a:r>
            <a:endParaRPr lang="en-US" altLang="zh-CN" dirty="0"/>
          </a:p>
          <a:p>
            <a:r>
              <a:rPr lang="zh-CN" altLang="en-US" dirty="0"/>
              <a:t>每一部分采用自然语言处理中的关键词提取算法提取出多个关键词</a:t>
            </a:r>
            <a:endParaRPr lang="en-US" altLang="zh-CN" dirty="0"/>
          </a:p>
          <a:p>
            <a:r>
              <a:rPr lang="zh-CN" altLang="en-US" dirty="0"/>
              <a:t>以树状结构</a:t>
            </a:r>
            <a:r>
              <a:rPr lang="en-US" altLang="zh-CN" dirty="0"/>
              <a:t>/</a:t>
            </a:r>
            <a:r>
              <a:rPr lang="zh-CN" altLang="en-US" dirty="0"/>
              <a:t>统计信息方式输出</a:t>
            </a:r>
            <a:endParaRPr lang="en-US" altLang="zh-CN" dirty="0"/>
          </a:p>
          <a:p>
            <a:r>
              <a:rPr lang="zh-CN" altLang="en-US" dirty="0"/>
              <a:t>采用前端技术将格式化内容绘制成人类易于理解的形式（结构树</a:t>
            </a:r>
            <a:r>
              <a:rPr lang="en-US" altLang="zh-CN" dirty="0"/>
              <a:t>/</a:t>
            </a:r>
            <a:r>
              <a:rPr lang="zh-CN" altLang="en-US" dirty="0"/>
              <a:t>词云）</a:t>
            </a:r>
            <a:endParaRPr lang="en-US" altLang="zh-C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工作划分</a:t>
            </a:r>
          </a:p>
        </p:txBody>
      </p:sp>
      <p:sp>
        <p:nvSpPr>
          <p:cNvPr id="3" name="内容占位符 2"/>
          <p:cNvSpPr>
            <a:spLocks noGrp="1"/>
          </p:cNvSpPr>
          <p:nvPr>
            <p:ph idx="1"/>
          </p:nvPr>
        </p:nvSpPr>
        <p:spPr/>
        <p:txBody>
          <a:bodyPr/>
          <a:lstStyle/>
          <a:p>
            <a:r>
              <a:rPr lang="zh-CN" altLang="en-US" dirty="0"/>
              <a:t>毛晗扬负责前端界面的设计和实现和外部数据的预处理</a:t>
            </a:r>
            <a:endParaRPr lang="en-US" altLang="zh-CN" dirty="0"/>
          </a:p>
          <a:p>
            <a:r>
              <a:rPr lang="zh-CN" altLang="en-US" dirty="0"/>
              <a:t>王晓智负责算法方面的设计与实现</a:t>
            </a:r>
          </a:p>
        </p:txBody>
      </p:sp>
    </p:spTree>
    <p:extLst>
      <p:ext uri="{BB962C8B-B14F-4D97-AF65-F5344CB8AC3E}">
        <p14:creationId xmlns:p14="http://schemas.microsoft.com/office/powerpoint/2010/main" val="3911588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Demo</a:t>
            </a:r>
            <a:r>
              <a:rPr lang="zh-CN" altLang="en-US" dirty="0"/>
              <a:t>演示</a:t>
            </a:r>
          </a:p>
        </p:txBody>
      </p:sp>
      <p:sp>
        <p:nvSpPr>
          <p:cNvPr id="3" name="内容占位符 2"/>
          <p:cNvSpPr>
            <a:spLocks noGrp="1"/>
          </p:cNvSpPr>
          <p:nvPr>
            <p:ph idx="1"/>
          </p:nvPr>
        </p:nvSpPr>
        <p:spPr/>
        <p:txBody>
          <a:bodyPr/>
          <a:lstStyle/>
          <a:p>
            <a:r>
              <a:rPr lang="en-US" altLang="zh-CN" dirty="0">
                <a:hlinkClick r:id="rId2"/>
              </a:rPr>
              <a:t>http://pikapika.mhy12345.xyz:3000/</a:t>
            </a:r>
            <a:endParaRPr lang="en-US" altLang="zh-CN" dirty="0"/>
          </a:p>
          <a:p>
            <a:r>
              <a:rPr lang="zh-CN" altLang="en-US" dirty="0"/>
              <a:t>部署在毛晗扬同学的腾讯云服务器上</a:t>
            </a:r>
            <a:endParaRPr lang="en-US" altLang="zh-CN" dirty="0"/>
          </a:p>
          <a:p>
            <a:r>
              <a:rPr lang="zh-CN" altLang="en-US" dirty="0"/>
              <a:t>源码：</a:t>
            </a:r>
            <a:r>
              <a:rPr lang="en-US" altLang="zh-CN" dirty="0">
                <a:hlinkClick r:id="rId3"/>
              </a:rPr>
              <a:t>https://github.com/Bakser/PikaPika</a:t>
            </a:r>
            <a:endParaRPr lang="en-US" altLang="zh-CN" dirty="0"/>
          </a:p>
          <a:p>
            <a:r>
              <a:rPr lang="zh-CN" altLang="en-US" dirty="0"/>
              <a:t>同时</a:t>
            </a:r>
            <a:r>
              <a:rPr lang="en-US" altLang="zh-CN" dirty="0">
                <a:hlinkClick r:id="rId2"/>
              </a:rPr>
              <a:t>blog.mhy12345.xyz</a:t>
            </a:r>
            <a:r>
              <a:rPr lang="zh-CN" altLang="en-US" dirty="0"/>
              <a:t>上有毛晗扬写的几篇开发记录</a:t>
            </a:r>
            <a:endParaRPr lang="en-US" altLang="zh-CN" dirty="0"/>
          </a:p>
          <a:p>
            <a:endParaRPr lang="zh-CN" altLang="en-US" dirty="0"/>
          </a:p>
        </p:txBody>
      </p:sp>
    </p:spTree>
    <p:extLst>
      <p:ext uri="{BB962C8B-B14F-4D97-AF65-F5344CB8AC3E}">
        <p14:creationId xmlns:p14="http://schemas.microsoft.com/office/powerpoint/2010/main" val="3367970639"/>
      </p:ext>
    </p:extLst>
  </p:cSld>
  <p:clrMapOvr>
    <a:masterClrMapping/>
  </p:clrMapOvr>
</p:sld>
</file>

<file path=ppt/theme/theme1.xml><?xml version="1.0" encoding="utf-8"?>
<a:theme xmlns:a="http://schemas.openxmlformats.org/drawingml/2006/main" name="A000120140530A99PPBG">
  <a:themeElements>
    <a:clrScheme name="KSO_BLUE3">
      <a:dk1>
        <a:srgbClr val="3D3F41"/>
      </a:dk1>
      <a:lt1>
        <a:srgbClr val="FFFFFF"/>
      </a:lt1>
      <a:dk2>
        <a:srgbClr val="3D3F41"/>
      </a:dk2>
      <a:lt2>
        <a:srgbClr val="EAF5FC"/>
      </a:lt2>
      <a:accent1>
        <a:srgbClr val="0070C0"/>
      </a:accent1>
      <a:accent2>
        <a:srgbClr val="6A63CB"/>
      </a:accent2>
      <a:accent3>
        <a:srgbClr val="4040A2"/>
      </a:accent3>
      <a:accent4>
        <a:srgbClr val="AACC03"/>
      </a:accent4>
      <a:accent5>
        <a:srgbClr val="8542A0"/>
      </a:accent5>
      <a:accent6>
        <a:srgbClr val="FFC000"/>
      </a:accent6>
      <a:hlink>
        <a:srgbClr val="00B0F0"/>
      </a:hlink>
      <a:folHlink>
        <a:srgbClr val="AFB2B4"/>
      </a:folHlink>
    </a:clrScheme>
    <a:fontScheme name="自定义 10">
      <a:majorFont>
        <a:latin typeface="Arial"/>
        <a:ea typeface="黑体"/>
        <a:cs typeface=""/>
      </a:majorFont>
      <a:minorFont>
        <a:latin typeface="Arial"/>
        <a:ea typeface="黑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anose="02080604020202020204" charset="0"/>
            <a:ea typeface="微软雅黑"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A000120150716A18KPBG</Template>
  <TotalTime>449</TotalTime>
  <Words>695</Words>
  <Application>Microsoft Office PowerPoint</Application>
  <PresentationFormat>宽屏</PresentationFormat>
  <Paragraphs>109</Paragraphs>
  <Slides>22</Slides>
  <Notes>9</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22</vt:i4>
      </vt:variant>
    </vt:vector>
  </HeadingPairs>
  <TitlesOfParts>
    <vt:vector size="30" baseType="lpstr">
      <vt:lpstr>黑体</vt:lpstr>
      <vt:lpstr>华文中宋</vt:lpstr>
      <vt:lpstr>宋体</vt:lpstr>
      <vt:lpstr>微软雅黑</vt:lpstr>
      <vt:lpstr>Arial</vt:lpstr>
      <vt:lpstr>Calibri</vt:lpstr>
      <vt:lpstr>Wingdings</vt:lpstr>
      <vt:lpstr>A000120140530A99PPBG</vt:lpstr>
      <vt:lpstr> PikaPika 科技文献结构要点可视化工具</vt:lpstr>
      <vt:lpstr>PowerPoint 演示文稿</vt:lpstr>
      <vt:lpstr>选题背景</vt:lpstr>
      <vt:lpstr>选题背景</vt:lpstr>
      <vt:lpstr>选题背景</vt:lpstr>
      <vt:lpstr>解决方案与挑战</vt:lpstr>
      <vt:lpstr>总体思路</vt:lpstr>
      <vt:lpstr>工作划分</vt:lpstr>
      <vt:lpstr>Demo演示</vt:lpstr>
      <vt:lpstr>Demo演示</vt:lpstr>
      <vt:lpstr>词云与结构树</vt:lpstr>
      <vt:lpstr>数据预处理&amp;前端展示</vt:lpstr>
      <vt:lpstr>后端算法</vt:lpstr>
      <vt:lpstr>PageRank算法</vt:lpstr>
      <vt:lpstr>TextRank算法</vt:lpstr>
      <vt:lpstr>与其他算法的比较</vt:lpstr>
      <vt:lpstr>总结</vt:lpstr>
      <vt:lpstr>瓶颈与优化思路</vt:lpstr>
      <vt:lpstr>总结与收获</vt:lpstr>
      <vt:lpstr>致谢</vt:lpstr>
      <vt:lpstr>参考文献</vt:lpstr>
      <vt:lpstr>谢谢大家</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谢小莉</dc:creator>
  <cp:lastModifiedBy>王晓智</cp:lastModifiedBy>
  <cp:revision>258</cp:revision>
  <dcterms:created xsi:type="dcterms:W3CDTF">2017-03-11T04:34:36Z</dcterms:created>
  <dcterms:modified xsi:type="dcterms:W3CDTF">2017-06-08T15:37:04Z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2052-10.1.0.5672</vt:lpwstr>
  </property>
  <property fmtid="{D5CDD505-2E9C-101B-9397-08002B2CF9AE}" pid="3" name="name">
    <vt:lpwstr>蓝黑混搭.pptx</vt:lpwstr>
  </property>
  <property fmtid="{D5CDD505-2E9C-101B-9397-08002B2CF9AE}" pid="4" name="fileid">
    <vt:lpwstr>860999</vt:lpwstr>
  </property>
  <property fmtid="{D5CDD505-2E9C-101B-9397-08002B2CF9AE}" pid="5" name="search_tags">
    <vt:lpwstr>PPT模板</vt:lpwstr>
  </property>
</Properties>
</file>